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oboto"/>
      <p:regular r:id="rId26"/>
      <p:bold r:id="rId27"/>
      <p:italic r:id="rId28"/>
      <p:boldItalic r:id="rId29"/>
    </p:embeddedFont>
    <p:embeddedFont>
      <p:font typeface="Montserrat"/>
      <p:regular r:id="rId30"/>
      <p:bold r:id="rId31"/>
      <p:italic r:id="rId32"/>
      <p:boldItalic r:id="rId33"/>
    </p:embeddedFont>
    <p:embeddedFont>
      <p:font typeface="Lato"/>
      <p:regular r:id="rId34"/>
      <p:bold r:id="rId35"/>
      <p:italic r:id="rId36"/>
      <p:boldItalic r:id="rId37"/>
    </p:embeddedFont>
    <p:embeddedFont>
      <p:font typeface="Average"/>
      <p:regular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slide" Target="slides/slide20.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fntdata"/><Relationship Id="rId30" Type="http://schemas.openxmlformats.org/officeDocument/2006/relationships/font" Target="fonts/Montserrat-regular.fntdata"/><Relationship Id="rId11" Type="http://schemas.openxmlformats.org/officeDocument/2006/relationships/slide" Target="slides/slide6.xml"/><Relationship Id="rId33" Type="http://schemas.openxmlformats.org/officeDocument/2006/relationships/font" Target="fonts/Montserrat-boldItalic.fntdata"/><Relationship Id="rId10" Type="http://schemas.openxmlformats.org/officeDocument/2006/relationships/slide" Target="slides/slide5.xml"/><Relationship Id="rId32" Type="http://schemas.openxmlformats.org/officeDocument/2006/relationships/font" Target="fonts/Montserrat-italic.fntdata"/><Relationship Id="rId13" Type="http://schemas.openxmlformats.org/officeDocument/2006/relationships/slide" Target="slides/slide8.xml"/><Relationship Id="rId35" Type="http://schemas.openxmlformats.org/officeDocument/2006/relationships/font" Target="fonts/Lato-bold.fntdata"/><Relationship Id="rId12" Type="http://schemas.openxmlformats.org/officeDocument/2006/relationships/slide" Target="slides/slide7.xml"/><Relationship Id="rId34" Type="http://schemas.openxmlformats.org/officeDocument/2006/relationships/font" Target="fonts/Lato-regular.fntdata"/><Relationship Id="rId15" Type="http://schemas.openxmlformats.org/officeDocument/2006/relationships/slide" Target="slides/slide10.xml"/><Relationship Id="rId37" Type="http://schemas.openxmlformats.org/officeDocument/2006/relationships/font" Target="fonts/Lato-boldItalic.fntdata"/><Relationship Id="rId14" Type="http://schemas.openxmlformats.org/officeDocument/2006/relationships/slide" Target="slides/slide9.xml"/><Relationship Id="rId36" Type="http://schemas.openxmlformats.org/officeDocument/2006/relationships/font" Target="fonts/Lato-italic.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Average-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2.jp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1f87997393_0_1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1f87997393_0_1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134c458def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134c458def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137a1b9644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137a1b9644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137a1b96449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137a1b96449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37a1b9644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37a1b9644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137a1b96449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137a1b96449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137a1b96449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137a1b96449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134c458defd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134c458defd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137a1b96449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137a1b96449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1f87997393_0_1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1f87997393_0_1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34c458defd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34c458defd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1f87997393_0_1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1f87997393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20.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mc:AlternateContent>
    <mc:Choice Requires="p14">
      <p:transition spd="slow" p14:dur="10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5" Type="http://schemas.openxmlformats.org/officeDocument/2006/relationships/slide" Target="/ppt/slides/slide5.xml"/><Relationship Id="rId6" Type="http://schemas.openxmlformats.org/officeDocument/2006/relationships/slide" Target="/ppt/slides/slide6.xml"/><Relationship Id="rId7" Type="http://schemas.openxmlformats.org/officeDocument/2006/relationships/slide" Target="/ppt/slides/slide1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1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9.png"/><Relationship Id="rId4" Type="http://schemas.openxmlformats.org/officeDocument/2006/relationships/image" Target="../media/image18.png"/><Relationship Id="rId5"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Assistant King</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The best a</a:t>
            </a:r>
            <a:r>
              <a:rPr lang="en-GB"/>
              <a:t>ssistant chatbot for authoring and articulating your ideas.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2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Screenshot after working</a:t>
            </a:r>
            <a:endParaRPr/>
          </a:p>
          <a:p>
            <a:pPr indent="0" lvl="0" marL="0" rtl="0" algn="l">
              <a:spcBef>
                <a:spcPts val="0"/>
              </a:spcBef>
              <a:spcAft>
                <a:spcPts val="0"/>
              </a:spcAft>
              <a:buNone/>
            </a:pPr>
            <a:r>
              <a:rPr lang="en-GB"/>
              <a:t> 12 hours on it.</a:t>
            </a:r>
            <a:endParaRPr sz="1000"/>
          </a:p>
        </p:txBody>
      </p:sp>
      <p:sp>
        <p:nvSpPr>
          <p:cNvPr id="338" name="Google Shape;338;p26"/>
          <p:cNvSpPr txBox="1"/>
          <p:nvPr>
            <p:ph type="title"/>
          </p:nvPr>
        </p:nvSpPr>
        <p:spPr>
          <a:xfrm>
            <a:off x="702850" y="1708625"/>
            <a:ext cx="2760000" cy="1670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The identifications and the way of conversation is really giving the </a:t>
            </a:r>
            <a:r>
              <a:rPr lang="en-GB"/>
              <a:t>intuition</a:t>
            </a:r>
            <a:r>
              <a:rPr lang="en-GB"/>
              <a:t> that he is a human</a:t>
            </a:r>
            <a:endParaRPr/>
          </a:p>
        </p:txBody>
      </p:sp>
      <p:sp>
        <p:nvSpPr>
          <p:cNvPr id="339" name="Google Shape;339;p26"/>
          <p:cNvSpPr txBox="1"/>
          <p:nvPr>
            <p:ph idx="1" type="body"/>
          </p:nvPr>
        </p:nvSpPr>
        <p:spPr>
          <a:xfrm>
            <a:off x="129650" y="3612850"/>
            <a:ext cx="3333300" cy="765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000"/>
              <a:t>Still one more screenshot…</a:t>
            </a:r>
            <a:endParaRPr/>
          </a:p>
        </p:txBody>
      </p:sp>
      <p:pic>
        <p:nvPicPr>
          <p:cNvPr id="340" name="Google Shape;340;p26"/>
          <p:cNvPicPr preferRelativeResize="0"/>
          <p:nvPr/>
        </p:nvPicPr>
        <p:blipFill>
          <a:blip r:embed="rId3">
            <a:alphaModFix/>
          </a:blip>
          <a:stretch>
            <a:fillRect/>
          </a:stretch>
        </p:blipFill>
        <p:spPr>
          <a:xfrm>
            <a:off x="3462944" y="0"/>
            <a:ext cx="5681063"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37"/>
                                        </p:tgtEl>
                                        <p:attrNameLst>
                                          <p:attrName>style.visibility</p:attrName>
                                        </p:attrNameLst>
                                      </p:cBhvr>
                                      <p:to>
                                        <p:strVal val="visible"/>
                                      </p:to>
                                    </p:set>
                                    <p:animEffect filter="fade" transition="in">
                                      <p:cBhvr>
                                        <p:cTn dur="1000"/>
                                        <p:tgtEl>
                                          <p:spTgt spid="337"/>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40"/>
                                        </p:tgtEl>
                                        <p:attrNameLst>
                                          <p:attrName>style.visibility</p:attrName>
                                        </p:attrNameLst>
                                      </p:cBhvr>
                                      <p:to>
                                        <p:strVal val="visible"/>
                                      </p:to>
                                    </p:set>
                                    <p:animEffect filter="fade" transition="in">
                                      <p:cBhvr>
                                        <p:cTn dur="1000"/>
                                        <p:tgtEl>
                                          <p:spTgt spid="340"/>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338"/>
                                        </p:tgtEl>
                                        <p:attrNameLst>
                                          <p:attrName>style.visibility</p:attrName>
                                        </p:attrNameLst>
                                      </p:cBhvr>
                                      <p:to>
                                        <p:strVal val="visible"/>
                                      </p:to>
                                    </p:set>
                                    <p:animEffect filter="fade" transition="in">
                                      <p:cBhvr>
                                        <p:cTn dur="1000"/>
                                        <p:tgtEl>
                                          <p:spTgt spid="338"/>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339"/>
                                        </p:tgtEl>
                                        <p:attrNameLst>
                                          <p:attrName>style.visibility</p:attrName>
                                        </p:attrNameLst>
                                      </p:cBhvr>
                                      <p:to>
                                        <p:strVal val="visible"/>
                                      </p:to>
                                    </p:set>
                                    <p:animEffect filter="fade" transition="in">
                                      <p:cBhvr>
                                        <p:cTn dur="1000"/>
                                        <p:tgtEl>
                                          <p:spTgt spid="3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2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Screenshot after working</a:t>
            </a:r>
            <a:endParaRPr/>
          </a:p>
          <a:p>
            <a:pPr indent="0" lvl="0" marL="0" rtl="0" algn="l">
              <a:spcBef>
                <a:spcPts val="0"/>
              </a:spcBef>
              <a:spcAft>
                <a:spcPts val="0"/>
              </a:spcAft>
              <a:buNone/>
            </a:pPr>
            <a:r>
              <a:rPr lang="en-GB"/>
              <a:t> 12 hours on it.</a:t>
            </a:r>
            <a:endParaRPr sz="1000"/>
          </a:p>
        </p:txBody>
      </p:sp>
      <p:sp>
        <p:nvSpPr>
          <p:cNvPr id="346" name="Google Shape;346;p27"/>
          <p:cNvSpPr txBox="1"/>
          <p:nvPr>
            <p:ph type="title"/>
          </p:nvPr>
        </p:nvSpPr>
        <p:spPr>
          <a:xfrm>
            <a:off x="702950" y="1456275"/>
            <a:ext cx="2760000" cy="2010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We still working on the paragraph generation using GPT-3 completion process </a:t>
            </a:r>
            <a:r>
              <a:rPr lang="en-GB"/>
              <a:t>and integrate it with  the chatbot.</a:t>
            </a:r>
            <a:endParaRPr/>
          </a:p>
        </p:txBody>
      </p:sp>
      <p:sp>
        <p:nvSpPr>
          <p:cNvPr id="347" name="Google Shape;347;p27"/>
          <p:cNvSpPr txBox="1"/>
          <p:nvPr>
            <p:ph idx="1" type="body"/>
          </p:nvPr>
        </p:nvSpPr>
        <p:spPr>
          <a:xfrm>
            <a:off x="129650" y="3612850"/>
            <a:ext cx="3333300" cy="765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000"/>
              <a:t>This considers being a step for a huge project that we have lots of ideas to implement about it. I hope you would really like it!</a:t>
            </a:r>
            <a:endParaRPr/>
          </a:p>
        </p:txBody>
      </p:sp>
      <p:pic>
        <p:nvPicPr>
          <p:cNvPr id="348" name="Google Shape;348;p27"/>
          <p:cNvPicPr preferRelativeResize="0"/>
          <p:nvPr/>
        </p:nvPicPr>
        <p:blipFill>
          <a:blip r:embed="rId3">
            <a:alphaModFix/>
          </a:blip>
          <a:stretch>
            <a:fillRect/>
          </a:stretch>
        </p:blipFill>
        <p:spPr>
          <a:xfrm>
            <a:off x="4572000" y="152400"/>
            <a:ext cx="3669111" cy="48386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45"/>
                                        </p:tgtEl>
                                        <p:attrNameLst>
                                          <p:attrName>style.visibility</p:attrName>
                                        </p:attrNameLst>
                                      </p:cBhvr>
                                      <p:to>
                                        <p:strVal val="visible"/>
                                      </p:to>
                                    </p:set>
                                    <p:animEffect filter="fade" transition="in">
                                      <p:cBhvr>
                                        <p:cTn dur="1000"/>
                                        <p:tgtEl>
                                          <p:spTgt spid="34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48"/>
                                        </p:tgtEl>
                                        <p:attrNameLst>
                                          <p:attrName>style.visibility</p:attrName>
                                        </p:attrNameLst>
                                      </p:cBhvr>
                                      <p:to>
                                        <p:strVal val="visible"/>
                                      </p:to>
                                    </p:set>
                                    <p:animEffect filter="fade" transition="in">
                                      <p:cBhvr>
                                        <p:cTn dur="1000"/>
                                        <p:tgtEl>
                                          <p:spTgt spid="348"/>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346"/>
                                        </p:tgtEl>
                                        <p:attrNameLst>
                                          <p:attrName>style.visibility</p:attrName>
                                        </p:attrNameLst>
                                      </p:cBhvr>
                                      <p:to>
                                        <p:strVal val="visible"/>
                                      </p:to>
                                    </p:set>
                                    <p:animEffect filter="fade" transition="in">
                                      <p:cBhvr>
                                        <p:cTn dur="1000"/>
                                        <p:tgtEl>
                                          <p:spTgt spid="346"/>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347"/>
                                        </p:tgtEl>
                                        <p:attrNameLst>
                                          <p:attrName>style.visibility</p:attrName>
                                        </p:attrNameLst>
                                      </p:cBhvr>
                                      <p:to>
                                        <p:strVal val="visible"/>
                                      </p:to>
                                    </p:set>
                                    <p:animEffect filter="fade" transition="in">
                                      <p:cBhvr>
                                        <p:cTn dur="1000"/>
                                        <p:tgtEl>
                                          <p:spTgt spid="3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28"/>
          <p:cNvSpPr txBox="1"/>
          <p:nvPr>
            <p:ph type="title"/>
          </p:nvPr>
        </p:nvSpPr>
        <p:spPr>
          <a:xfrm>
            <a:off x="226975" y="1506400"/>
            <a:ext cx="2810100" cy="147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There are keywords that we would like to share with you.</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54" name="Google Shape;354;p28"/>
          <p:cNvSpPr txBox="1"/>
          <p:nvPr>
            <p:ph idx="2" type="title"/>
          </p:nvPr>
        </p:nvSpPr>
        <p:spPr>
          <a:xfrm>
            <a:off x="1297500" y="459500"/>
            <a:ext cx="54486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Application Screenshot</a:t>
            </a:r>
            <a:endParaRPr sz="1400">
              <a:solidFill>
                <a:srgbClr val="CACACA"/>
              </a:solidFill>
            </a:endParaRPr>
          </a:p>
          <a:p>
            <a:pPr indent="0" lvl="0" marL="0" rtl="0" algn="l">
              <a:spcBef>
                <a:spcPts val="0"/>
              </a:spcBef>
              <a:spcAft>
                <a:spcPts val="0"/>
              </a:spcAft>
              <a:buNone/>
            </a:pPr>
            <a:r>
              <a:t/>
            </a:r>
            <a:endParaRPr sz="2400"/>
          </a:p>
          <a:p>
            <a:pPr indent="0" lvl="0" marL="0" rtl="0" algn="l">
              <a:spcBef>
                <a:spcPts val="0"/>
              </a:spcBef>
              <a:spcAft>
                <a:spcPts val="0"/>
              </a:spcAft>
              <a:buNone/>
            </a:pPr>
            <a:r>
              <a:t/>
            </a:r>
            <a:endParaRPr sz="1400">
              <a:solidFill>
                <a:srgbClr val="CACACA"/>
              </a:solidFill>
            </a:endParaRPr>
          </a:p>
        </p:txBody>
      </p:sp>
      <p:sp>
        <p:nvSpPr>
          <p:cNvPr id="355" name="Google Shape;355;p28"/>
          <p:cNvSpPr txBox="1"/>
          <p:nvPr>
            <p:ph idx="1" type="body"/>
          </p:nvPr>
        </p:nvSpPr>
        <p:spPr>
          <a:xfrm>
            <a:off x="226975" y="3597275"/>
            <a:ext cx="3333300" cy="765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Topic’s  slides continue…</a:t>
            </a:r>
            <a:endParaRPr/>
          </a:p>
        </p:txBody>
      </p:sp>
      <p:pic>
        <p:nvPicPr>
          <p:cNvPr id="356" name="Google Shape;356;p28"/>
          <p:cNvPicPr preferRelativeResize="0"/>
          <p:nvPr/>
        </p:nvPicPr>
        <p:blipFill>
          <a:blip r:embed="rId3">
            <a:alphaModFix/>
          </a:blip>
          <a:stretch>
            <a:fillRect/>
          </a:stretch>
        </p:blipFill>
        <p:spPr>
          <a:xfrm>
            <a:off x="2791250" y="1569500"/>
            <a:ext cx="5956224" cy="334875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54"/>
                                        </p:tgtEl>
                                        <p:attrNameLst>
                                          <p:attrName>style.visibility</p:attrName>
                                        </p:attrNameLst>
                                      </p:cBhvr>
                                      <p:to>
                                        <p:strVal val="visible"/>
                                      </p:to>
                                    </p:set>
                                    <p:animEffect filter="fade" transition="in">
                                      <p:cBhvr>
                                        <p:cTn dur="1000"/>
                                        <p:tgtEl>
                                          <p:spTgt spid="354"/>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53"/>
                                        </p:tgtEl>
                                        <p:attrNameLst>
                                          <p:attrName>style.visibility</p:attrName>
                                        </p:attrNameLst>
                                      </p:cBhvr>
                                      <p:to>
                                        <p:strVal val="visible"/>
                                      </p:to>
                                    </p:set>
                                    <p:animEffect filter="fade" transition="in">
                                      <p:cBhvr>
                                        <p:cTn dur="1000"/>
                                        <p:tgtEl>
                                          <p:spTgt spid="353"/>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356"/>
                                        </p:tgtEl>
                                        <p:attrNameLst>
                                          <p:attrName>style.visibility</p:attrName>
                                        </p:attrNameLst>
                                      </p:cBhvr>
                                      <p:to>
                                        <p:strVal val="visible"/>
                                      </p:to>
                                    </p:set>
                                    <p:animEffect filter="fade" transition="in">
                                      <p:cBhvr>
                                        <p:cTn dur="1000"/>
                                        <p:tgtEl>
                                          <p:spTgt spid="356"/>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355"/>
                                        </p:tgtEl>
                                        <p:attrNameLst>
                                          <p:attrName>style.visibility</p:attrName>
                                        </p:attrNameLst>
                                      </p:cBhvr>
                                      <p:to>
                                        <p:strVal val="visible"/>
                                      </p:to>
                                    </p:set>
                                    <p:animEffect filter="fade" transition="in">
                                      <p:cBhvr>
                                        <p:cTn dur="1000"/>
                                        <p:tgtEl>
                                          <p:spTgt spid="3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29"/>
          <p:cNvSpPr txBox="1"/>
          <p:nvPr>
            <p:ph type="title"/>
          </p:nvPr>
        </p:nvSpPr>
        <p:spPr>
          <a:xfrm>
            <a:off x="226975" y="1506400"/>
            <a:ext cx="2810100" cy="147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If you liked a suggested title, you would write "</a:t>
            </a:r>
            <a:r>
              <a:rPr b="1" lang="en-GB"/>
              <a:t>title approved</a:t>
            </a:r>
            <a:r>
              <a:rPr lang="en-GB"/>
              <a:t>" to the bot to save the title you liked.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62" name="Google Shape;362;p29"/>
          <p:cNvSpPr txBox="1"/>
          <p:nvPr>
            <p:ph idx="2" type="title"/>
          </p:nvPr>
        </p:nvSpPr>
        <p:spPr>
          <a:xfrm>
            <a:off x="1297500" y="459500"/>
            <a:ext cx="54486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Application Screenshot (2)</a:t>
            </a:r>
            <a:endParaRPr sz="1400">
              <a:solidFill>
                <a:srgbClr val="CACACA"/>
              </a:solidFill>
            </a:endParaRPr>
          </a:p>
          <a:p>
            <a:pPr indent="0" lvl="0" marL="0" rtl="0" algn="l">
              <a:spcBef>
                <a:spcPts val="0"/>
              </a:spcBef>
              <a:spcAft>
                <a:spcPts val="0"/>
              </a:spcAft>
              <a:buNone/>
            </a:pPr>
            <a:r>
              <a:t/>
            </a:r>
            <a:endParaRPr sz="2400"/>
          </a:p>
          <a:p>
            <a:pPr indent="0" lvl="0" marL="0" rtl="0" algn="l">
              <a:spcBef>
                <a:spcPts val="0"/>
              </a:spcBef>
              <a:spcAft>
                <a:spcPts val="0"/>
              </a:spcAft>
              <a:buNone/>
            </a:pPr>
            <a:r>
              <a:t/>
            </a:r>
            <a:endParaRPr sz="1400">
              <a:solidFill>
                <a:srgbClr val="CACACA"/>
              </a:solidFill>
            </a:endParaRPr>
          </a:p>
        </p:txBody>
      </p:sp>
      <p:sp>
        <p:nvSpPr>
          <p:cNvPr id="363" name="Google Shape;363;p29"/>
          <p:cNvSpPr txBox="1"/>
          <p:nvPr>
            <p:ph idx="1" type="body"/>
          </p:nvPr>
        </p:nvSpPr>
        <p:spPr>
          <a:xfrm>
            <a:off x="226975" y="3597275"/>
            <a:ext cx="3333300" cy="76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Topic’s  slides continue…</a:t>
            </a:r>
            <a:endParaRPr/>
          </a:p>
          <a:p>
            <a:pPr indent="0" lvl="0" marL="0" rtl="0" algn="l">
              <a:spcBef>
                <a:spcPts val="1600"/>
              </a:spcBef>
              <a:spcAft>
                <a:spcPts val="1600"/>
              </a:spcAft>
              <a:buNone/>
            </a:pPr>
            <a:r>
              <a:t/>
            </a:r>
            <a:endParaRPr/>
          </a:p>
        </p:txBody>
      </p:sp>
      <p:pic>
        <p:nvPicPr>
          <p:cNvPr id="364" name="Google Shape;364;p29"/>
          <p:cNvPicPr preferRelativeResize="0"/>
          <p:nvPr/>
        </p:nvPicPr>
        <p:blipFill>
          <a:blip r:embed="rId3">
            <a:alphaModFix/>
          </a:blip>
          <a:stretch>
            <a:fillRect/>
          </a:stretch>
        </p:blipFill>
        <p:spPr>
          <a:xfrm>
            <a:off x="3037075" y="1506400"/>
            <a:ext cx="5278924" cy="296794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62"/>
                                        </p:tgtEl>
                                        <p:attrNameLst>
                                          <p:attrName>style.visibility</p:attrName>
                                        </p:attrNameLst>
                                      </p:cBhvr>
                                      <p:to>
                                        <p:strVal val="visible"/>
                                      </p:to>
                                    </p:set>
                                    <p:animEffect filter="fade" transition="in">
                                      <p:cBhvr>
                                        <p:cTn dur="1000"/>
                                        <p:tgtEl>
                                          <p:spTgt spid="36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61"/>
                                        </p:tgtEl>
                                        <p:attrNameLst>
                                          <p:attrName>style.visibility</p:attrName>
                                        </p:attrNameLst>
                                      </p:cBhvr>
                                      <p:to>
                                        <p:strVal val="visible"/>
                                      </p:to>
                                    </p:set>
                                    <p:animEffect filter="fade" transition="in">
                                      <p:cBhvr>
                                        <p:cTn dur="1000"/>
                                        <p:tgtEl>
                                          <p:spTgt spid="361"/>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364"/>
                                        </p:tgtEl>
                                        <p:attrNameLst>
                                          <p:attrName>style.visibility</p:attrName>
                                        </p:attrNameLst>
                                      </p:cBhvr>
                                      <p:to>
                                        <p:strVal val="visible"/>
                                      </p:to>
                                    </p:set>
                                    <p:animEffect filter="fade" transition="in">
                                      <p:cBhvr>
                                        <p:cTn dur="1000"/>
                                        <p:tgtEl>
                                          <p:spTgt spid="364"/>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363"/>
                                        </p:tgtEl>
                                        <p:attrNameLst>
                                          <p:attrName>style.visibility</p:attrName>
                                        </p:attrNameLst>
                                      </p:cBhvr>
                                      <p:to>
                                        <p:strVal val="visible"/>
                                      </p:to>
                                    </p:set>
                                    <p:animEffect filter="fade" transition="in">
                                      <p:cBhvr>
                                        <p:cTn dur="1000"/>
                                        <p:tgtEl>
                                          <p:spTgt spid="36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30"/>
          <p:cNvSpPr txBox="1"/>
          <p:nvPr>
            <p:ph type="title"/>
          </p:nvPr>
        </p:nvSpPr>
        <p:spPr>
          <a:xfrm>
            <a:off x="226975" y="1506400"/>
            <a:ext cx="2810100" cy="147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If you liked a suggested sub-headers, you would write "</a:t>
            </a:r>
            <a:r>
              <a:rPr b="1" lang="en-GB"/>
              <a:t>sub-headers </a:t>
            </a:r>
            <a:r>
              <a:rPr b="1" lang="en-GB"/>
              <a:t>approved</a:t>
            </a:r>
            <a:r>
              <a:rPr lang="en-GB"/>
              <a:t>" to the bot to save the title you liked.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70" name="Google Shape;370;p30"/>
          <p:cNvSpPr txBox="1"/>
          <p:nvPr>
            <p:ph idx="2" type="title"/>
          </p:nvPr>
        </p:nvSpPr>
        <p:spPr>
          <a:xfrm>
            <a:off x="1297500" y="459500"/>
            <a:ext cx="54486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Application Screenshot (3)</a:t>
            </a:r>
            <a:endParaRPr sz="1400">
              <a:solidFill>
                <a:srgbClr val="CACACA"/>
              </a:solidFill>
            </a:endParaRPr>
          </a:p>
          <a:p>
            <a:pPr indent="0" lvl="0" marL="0" rtl="0" algn="l">
              <a:spcBef>
                <a:spcPts val="0"/>
              </a:spcBef>
              <a:spcAft>
                <a:spcPts val="0"/>
              </a:spcAft>
              <a:buNone/>
            </a:pPr>
            <a:r>
              <a:t/>
            </a:r>
            <a:endParaRPr sz="2400"/>
          </a:p>
          <a:p>
            <a:pPr indent="0" lvl="0" marL="0" rtl="0" algn="l">
              <a:spcBef>
                <a:spcPts val="0"/>
              </a:spcBef>
              <a:spcAft>
                <a:spcPts val="0"/>
              </a:spcAft>
              <a:buNone/>
            </a:pPr>
            <a:r>
              <a:t/>
            </a:r>
            <a:endParaRPr sz="1400">
              <a:solidFill>
                <a:srgbClr val="CACACA"/>
              </a:solidFill>
            </a:endParaRPr>
          </a:p>
        </p:txBody>
      </p:sp>
      <p:sp>
        <p:nvSpPr>
          <p:cNvPr id="371" name="Google Shape;371;p30"/>
          <p:cNvSpPr txBox="1"/>
          <p:nvPr>
            <p:ph idx="1" type="body"/>
          </p:nvPr>
        </p:nvSpPr>
        <p:spPr>
          <a:xfrm>
            <a:off x="226975" y="3597275"/>
            <a:ext cx="3333300" cy="76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Topic’s  slides continue…</a:t>
            </a:r>
            <a:endParaRPr/>
          </a:p>
          <a:p>
            <a:pPr indent="0" lvl="0" marL="0" rtl="0" algn="l">
              <a:spcBef>
                <a:spcPts val="1600"/>
              </a:spcBef>
              <a:spcAft>
                <a:spcPts val="1600"/>
              </a:spcAft>
              <a:buNone/>
            </a:pPr>
            <a:r>
              <a:t/>
            </a:r>
            <a:endParaRPr/>
          </a:p>
        </p:txBody>
      </p:sp>
      <p:pic>
        <p:nvPicPr>
          <p:cNvPr id="372" name="Google Shape;372;p30"/>
          <p:cNvPicPr preferRelativeResize="0"/>
          <p:nvPr/>
        </p:nvPicPr>
        <p:blipFill>
          <a:blip r:embed="rId3">
            <a:alphaModFix/>
          </a:blip>
          <a:stretch>
            <a:fillRect/>
          </a:stretch>
        </p:blipFill>
        <p:spPr>
          <a:xfrm>
            <a:off x="3196825" y="1506400"/>
            <a:ext cx="5278924" cy="296794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70"/>
                                        </p:tgtEl>
                                        <p:attrNameLst>
                                          <p:attrName>style.visibility</p:attrName>
                                        </p:attrNameLst>
                                      </p:cBhvr>
                                      <p:to>
                                        <p:strVal val="visible"/>
                                      </p:to>
                                    </p:set>
                                    <p:animEffect filter="fade" transition="in">
                                      <p:cBhvr>
                                        <p:cTn dur="1000"/>
                                        <p:tgtEl>
                                          <p:spTgt spid="37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69"/>
                                        </p:tgtEl>
                                        <p:attrNameLst>
                                          <p:attrName>style.visibility</p:attrName>
                                        </p:attrNameLst>
                                      </p:cBhvr>
                                      <p:to>
                                        <p:strVal val="visible"/>
                                      </p:to>
                                    </p:set>
                                    <p:animEffect filter="fade" transition="in">
                                      <p:cBhvr>
                                        <p:cTn dur="1000"/>
                                        <p:tgtEl>
                                          <p:spTgt spid="369"/>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372"/>
                                        </p:tgtEl>
                                        <p:attrNameLst>
                                          <p:attrName>style.visibility</p:attrName>
                                        </p:attrNameLst>
                                      </p:cBhvr>
                                      <p:to>
                                        <p:strVal val="visible"/>
                                      </p:to>
                                    </p:set>
                                    <p:animEffect filter="fade" transition="in">
                                      <p:cBhvr>
                                        <p:cTn dur="1000"/>
                                        <p:tgtEl>
                                          <p:spTgt spid="372"/>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371"/>
                                        </p:tgtEl>
                                        <p:attrNameLst>
                                          <p:attrName>style.visibility</p:attrName>
                                        </p:attrNameLst>
                                      </p:cBhvr>
                                      <p:to>
                                        <p:strVal val="visible"/>
                                      </p:to>
                                    </p:set>
                                    <p:animEffect filter="fade" transition="in">
                                      <p:cBhvr>
                                        <p:cTn dur="1000"/>
                                        <p:tgtEl>
                                          <p:spTgt spid="3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31"/>
          <p:cNvSpPr txBox="1"/>
          <p:nvPr>
            <p:ph type="title"/>
          </p:nvPr>
        </p:nvSpPr>
        <p:spPr>
          <a:xfrm>
            <a:off x="226975" y="1506400"/>
            <a:ext cx="2810100" cy="209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t>To have a generated paragraph for each sub-header, you can write "</a:t>
            </a:r>
            <a:r>
              <a:rPr b="1" lang="en-GB" sz="1500"/>
              <a:t>expand sub-headers</a:t>
            </a:r>
            <a:r>
              <a:rPr lang="en-GB" sz="1500"/>
              <a:t>" – it would take a couple of seconds to show all the content in the text box.</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t/>
            </a:r>
            <a:endParaRPr sz="1500"/>
          </a:p>
        </p:txBody>
      </p:sp>
      <p:sp>
        <p:nvSpPr>
          <p:cNvPr id="378" name="Google Shape;378;p31"/>
          <p:cNvSpPr txBox="1"/>
          <p:nvPr>
            <p:ph idx="2" type="title"/>
          </p:nvPr>
        </p:nvSpPr>
        <p:spPr>
          <a:xfrm>
            <a:off x="1297500" y="459500"/>
            <a:ext cx="54486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Application Screenshot (4)</a:t>
            </a:r>
            <a:endParaRPr sz="1400">
              <a:solidFill>
                <a:srgbClr val="CACACA"/>
              </a:solidFill>
            </a:endParaRPr>
          </a:p>
          <a:p>
            <a:pPr indent="0" lvl="0" marL="0" rtl="0" algn="l">
              <a:spcBef>
                <a:spcPts val="0"/>
              </a:spcBef>
              <a:spcAft>
                <a:spcPts val="0"/>
              </a:spcAft>
              <a:buNone/>
            </a:pPr>
            <a:r>
              <a:t/>
            </a:r>
            <a:endParaRPr sz="2400"/>
          </a:p>
          <a:p>
            <a:pPr indent="0" lvl="0" marL="0" rtl="0" algn="l">
              <a:spcBef>
                <a:spcPts val="0"/>
              </a:spcBef>
              <a:spcAft>
                <a:spcPts val="0"/>
              </a:spcAft>
              <a:buNone/>
            </a:pPr>
            <a:r>
              <a:t/>
            </a:r>
            <a:endParaRPr sz="1400">
              <a:solidFill>
                <a:srgbClr val="CACACA"/>
              </a:solidFill>
            </a:endParaRPr>
          </a:p>
        </p:txBody>
      </p:sp>
      <p:sp>
        <p:nvSpPr>
          <p:cNvPr id="379" name="Google Shape;379;p31"/>
          <p:cNvSpPr txBox="1"/>
          <p:nvPr>
            <p:ph idx="1" type="body"/>
          </p:nvPr>
        </p:nvSpPr>
        <p:spPr>
          <a:xfrm>
            <a:off x="226975" y="3597275"/>
            <a:ext cx="3333300" cy="76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Topic’s  slides continue…</a:t>
            </a:r>
            <a:endParaRPr/>
          </a:p>
          <a:p>
            <a:pPr indent="0" lvl="0" marL="0" rtl="0" algn="l">
              <a:spcBef>
                <a:spcPts val="1600"/>
              </a:spcBef>
              <a:spcAft>
                <a:spcPts val="1600"/>
              </a:spcAft>
              <a:buNone/>
            </a:pPr>
            <a:r>
              <a:t/>
            </a:r>
            <a:endParaRPr/>
          </a:p>
        </p:txBody>
      </p:sp>
      <p:pic>
        <p:nvPicPr>
          <p:cNvPr id="380" name="Google Shape;380;p31"/>
          <p:cNvPicPr preferRelativeResize="0"/>
          <p:nvPr/>
        </p:nvPicPr>
        <p:blipFill>
          <a:blip r:embed="rId3">
            <a:alphaModFix/>
          </a:blip>
          <a:stretch>
            <a:fillRect/>
          </a:stretch>
        </p:blipFill>
        <p:spPr>
          <a:xfrm>
            <a:off x="3740950" y="932325"/>
            <a:ext cx="5278924" cy="2967946"/>
          </a:xfrm>
          <a:prstGeom prst="rect">
            <a:avLst/>
          </a:prstGeom>
          <a:noFill/>
          <a:ln>
            <a:noFill/>
          </a:ln>
        </p:spPr>
      </p:pic>
      <p:pic>
        <p:nvPicPr>
          <p:cNvPr id="381" name="Google Shape;381;p31"/>
          <p:cNvPicPr preferRelativeResize="0"/>
          <p:nvPr/>
        </p:nvPicPr>
        <p:blipFill>
          <a:blip r:embed="rId4">
            <a:alphaModFix/>
          </a:blip>
          <a:stretch>
            <a:fillRect/>
          </a:stretch>
        </p:blipFill>
        <p:spPr>
          <a:xfrm>
            <a:off x="3037075" y="2355850"/>
            <a:ext cx="4869725" cy="27379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78"/>
                                        </p:tgtEl>
                                        <p:attrNameLst>
                                          <p:attrName>style.visibility</p:attrName>
                                        </p:attrNameLst>
                                      </p:cBhvr>
                                      <p:to>
                                        <p:strVal val="visible"/>
                                      </p:to>
                                    </p:set>
                                    <p:animEffect filter="fade" transition="in">
                                      <p:cBhvr>
                                        <p:cTn dur="1000"/>
                                        <p:tgtEl>
                                          <p:spTgt spid="378"/>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80"/>
                                        </p:tgtEl>
                                        <p:attrNameLst>
                                          <p:attrName>style.visibility</p:attrName>
                                        </p:attrNameLst>
                                      </p:cBhvr>
                                      <p:to>
                                        <p:strVal val="visible"/>
                                      </p:to>
                                    </p:set>
                                    <p:animEffect filter="fade" transition="in">
                                      <p:cBhvr>
                                        <p:cTn dur="1000"/>
                                        <p:tgtEl>
                                          <p:spTgt spid="380"/>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381"/>
                                        </p:tgtEl>
                                        <p:attrNameLst>
                                          <p:attrName>style.visibility</p:attrName>
                                        </p:attrNameLst>
                                      </p:cBhvr>
                                      <p:to>
                                        <p:strVal val="visible"/>
                                      </p:to>
                                    </p:set>
                                    <p:animEffect filter="fade" transition="in">
                                      <p:cBhvr>
                                        <p:cTn dur="1000"/>
                                        <p:tgtEl>
                                          <p:spTgt spid="381"/>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379"/>
                                        </p:tgtEl>
                                        <p:attrNameLst>
                                          <p:attrName>style.visibility</p:attrName>
                                        </p:attrNameLst>
                                      </p:cBhvr>
                                      <p:to>
                                        <p:strVal val="visible"/>
                                      </p:to>
                                    </p:set>
                                    <p:animEffect filter="fade" transition="in">
                                      <p:cBhvr>
                                        <p:cTn dur="1000"/>
                                        <p:tgtEl>
                                          <p:spTgt spid="3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32"/>
          <p:cNvSpPr txBox="1"/>
          <p:nvPr>
            <p:ph type="title"/>
          </p:nvPr>
        </p:nvSpPr>
        <p:spPr>
          <a:xfrm>
            <a:off x="226975" y="1506400"/>
            <a:ext cx="2810100" cy="209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 end up the conversation with the bot, you need to write "</a:t>
            </a:r>
            <a:r>
              <a:rPr b="1" lang="en-GB"/>
              <a:t>content approved</a:t>
            </a:r>
            <a:r>
              <a:rPr lang="en-GB"/>
              <a:t>".</a:t>
            </a:r>
            <a:endParaRPr/>
          </a:p>
        </p:txBody>
      </p:sp>
      <p:sp>
        <p:nvSpPr>
          <p:cNvPr id="387" name="Google Shape;387;p32"/>
          <p:cNvSpPr txBox="1"/>
          <p:nvPr>
            <p:ph idx="2" type="title"/>
          </p:nvPr>
        </p:nvSpPr>
        <p:spPr>
          <a:xfrm>
            <a:off x="1297500" y="459500"/>
            <a:ext cx="54486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Application Screenshot (5)</a:t>
            </a:r>
            <a:endParaRPr sz="1400">
              <a:solidFill>
                <a:srgbClr val="CACACA"/>
              </a:solidFill>
            </a:endParaRPr>
          </a:p>
          <a:p>
            <a:pPr indent="0" lvl="0" marL="0" rtl="0" algn="l">
              <a:spcBef>
                <a:spcPts val="0"/>
              </a:spcBef>
              <a:spcAft>
                <a:spcPts val="0"/>
              </a:spcAft>
              <a:buNone/>
            </a:pPr>
            <a:r>
              <a:t/>
            </a:r>
            <a:endParaRPr sz="2400"/>
          </a:p>
          <a:p>
            <a:pPr indent="0" lvl="0" marL="0" rtl="0" algn="l">
              <a:spcBef>
                <a:spcPts val="0"/>
              </a:spcBef>
              <a:spcAft>
                <a:spcPts val="0"/>
              </a:spcAft>
              <a:buNone/>
            </a:pPr>
            <a:r>
              <a:t/>
            </a:r>
            <a:endParaRPr sz="1400">
              <a:solidFill>
                <a:srgbClr val="CACACA"/>
              </a:solidFill>
            </a:endParaRPr>
          </a:p>
        </p:txBody>
      </p:sp>
      <p:pic>
        <p:nvPicPr>
          <p:cNvPr id="388" name="Google Shape;388;p32"/>
          <p:cNvPicPr preferRelativeResize="0"/>
          <p:nvPr/>
        </p:nvPicPr>
        <p:blipFill>
          <a:blip r:embed="rId3">
            <a:alphaModFix/>
          </a:blip>
          <a:stretch>
            <a:fillRect/>
          </a:stretch>
        </p:blipFill>
        <p:spPr>
          <a:xfrm>
            <a:off x="3037075" y="1506400"/>
            <a:ext cx="5802126" cy="326210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87"/>
                                        </p:tgtEl>
                                        <p:attrNameLst>
                                          <p:attrName>style.visibility</p:attrName>
                                        </p:attrNameLst>
                                      </p:cBhvr>
                                      <p:to>
                                        <p:strVal val="visible"/>
                                      </p:to>
                                    </p:set>
                                    <p:animEffect filter="fade" transition="in">
                                      <p:cBhvr>
                                        <p:cTn dur="1000"/>
                                        <p:tgtEl>
                                          <p:spTgt spid="387"/>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88"/>
                                        </p:tgtEl>
                                        <p:attrNameLst>
                                          <p:attrName>style.visibility</p:attrName>
                                        </p:attrNameLst>
                                      </p:cBhvr>
                                      <p:to>
                                        <p:strVal val="visible"/>
                                      </p:to>
                                    </p:set>
                                    <p:animEffect filter="fade" transition="in">
                                      <p:cBhvr>
                                        <p:cTn dur="1000"/>
                                        <p:tgtEl>
                                          <p:spTgt spid="388"/>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386"/>
                                        </p:tgtEl>
                                        <p:attrNameLst>
                                          <p:attrName>style.visibility</p:attrName>
                                        </p:attrNameLst>
                                      </p:cBhvr>
                                      <p:to>
                                        <p:strVal val="visible"/>
                                      </p:to>
                                    </p:set>
                                    <p:animEffect filter="fade" transition="in">
                                      <p:cBhvr>
                                        <p:cTn dur="1000"/>
                                        <p:tgtEl>
                                          <p:spTgt spid="38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3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Software </a:t>
            </a:r>
            <a:r>
              <a:rPr lang="en-GB"/>
              <a:t>Specifications</a:t>
            </a:r>
            <a:endParaRPr/>
          </a:p>
        </p:txBody>
      </p:sp>
      <p:sp>
        <p:nvSpPr>
          <p:cNvPr id="394" name="Google Shape;394;p33"/>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395" name="Google Shape;395;p33"/>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i="1" lang="en-GB" sz="2200">
                <a:solidFill>
                  <a:srgbClr val="FFFFFF"/>
                </a:solidFill>
              </a:rPr>
              <a:t>GPT-3</a:t>
            </a:r>
            <a:endParaRPr i="1" sz="2200">
              <a:solidFill>
                <a:srgbClr val="FFFFFF"/>
              </a:solidFill>
            </a:endParaRPr>
          </a:p>
        </p:txBody>
      </p:sp>
      <p:sp>
        <p:nvSpPr>
          <p:cNvPr id="396" name="Google Shape;396;p33"/>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397" name="Google Shape;397;p33"/>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i="1" lang="en-GB" sz="2200"/>
              <a:t>Gradio / streamlit</a:t>
            </a:r>
            <a:endParaRPr>
              <a:solidFill>
                <a:srgbClr val="FFFFFF"/>
              </a:solidFill>
            </a:endParaRPr>
          </a:p>
        </p:txBody>
      </p:sp>
      <p:sp>
        <p:nvSpPr>
          <p:cNvPr id="398" name="Google Shape;398;p33"/>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399" name="Google Shape;399;p33"/>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i="1" lang="en-GB" sz="2200"/>
              <a:t>Google colab / VSCode</a:t>
            </a:r>
            <a:endParaRPr>
              <a:solidFill>
                <a:srgbClr val="FFFF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93"/>
                                        </p:tgtEl>
                                        <p:attrNameLst>
                                          <p:attrName>style.visibility</p:attrName>
                                        </p:attrNameLst>
                                      </p:cBhvr>
                                      <p:to>
                                        <p:strVal val="visible"/>
                                      </p:to>
                                    </p:set>
                                    <p:animEffect filter="fade" transition="in">
                                      <p:cBhvr>
                                        <p:cTn dur="1000"/>
                                        <p:tgtEl>
                                          <p:spTgt spid="393"/>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94"/>
                                        </p:tgtEl>
                                        <p:attrNameLst>
                                          <p:attrName>style.visibility</p:attrName>
                                        </p:attrNameLst>
                                      </p:cBhvr>
                                      <p:to>
                                        <p:strVal val="visible"/>
                                      </p:to>
                                    </p:set>
                                    <p:animEffect filter="fade" transition="in">
                                      <p:cBhvr>
                                        <p:cTn dur="1000"/>
                                        <p:tgtEl>
                                          <p:spTgt spid="394"/>
                                        </p:tgtEl>
                                      </p:cBhvr>
                                    </p:animEffect>
                                  </p:childTnLst>
                                </p:cTn>
                              </p:par>
                              <p:par>
                                <p:cTn fill="hold" nodeType="withEffect" presetClass="entr" presetID="10" presetSubtype="0">
                                  <p:stCondLst>
                                    <p:cond delay="0"/>
                                  </p:stCondLst>
                                  <p:childTnLst>
                                    <p:set>
                                      <p:cBhvr>
                                        <p:cTn dur="1" fill="hold">
                                          <p:stCondLst>
                                            <p:cond delay="0"/>
                                          </p:stCondLst>
                                        </p:cTn>
                                        <p:tgtEl>
                                          <p:spTgt spid="395"/>
                                        </p:tgtEl>
                                        <p:attrNameLst>
                                          <p:attrName>style.visibility</p:attrName>
                                        </p:attrNameLst>
                                      </p:cBhvr>
                                      <p:to>
                                        <p:strVal val="visible"/>
                                      </p:to>
                                    </p:set>
                                    <p:animEffect filter="fade" transition="in">
                                      <p:cBhvr>
                                        <p:cTn dur="1000"/>
                                        <p:tgtEl>
                                          <p:spTgt spid="395"/>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396"/>
                                        </p:tgtEl>
                                        <p:attrNameLst>
                                          <p:attrName>style.visibility</p:attrName>
                                        </p:attrNameLst>
                                      </p:cBhvr>
                                      <p:to>
                                        <p:strVal val="visible"/>
                                      </p:to>
                                    </p:set>
                                    <p:animEffect filter="fade" transition="in">
                                      <p:cBhvr>
                                        <p:cTn dur="1000"/>
                                        <p:tgtEl>
                                          <p:spTgt spid="396"/>
                                        </p:tgtEl>
                                      </p:cBhvr>
                                    </p:animEffect>
                                  </p:childTnLst>
                                </p:cTn>
                              </p:par>
                              <p:par>
                                <p:cTn fill="hold" nodeType="withEffect" presetClass="entr" presetID="10" presetSubtype="0">
                                  <p:stCondLst>
                                    <p:cond delay="0"/>
                                  </p:stCondLst>
                                  <p:childTnLst>
                                    <p:set>
                                      <p:cBhvr>
                                        <p:cTn dur="1" fill="hold">
                                          <p:stCondLst>
                                            <p:cond delay="0"/>
                                          </p:stCondLst>
                                        </p:cTn>
                                        <p:tgtEl>
                                          <p:spTgt spid="397"/>
                                        </p:tgtEl>
                                        <p:attrNameLst>
                                          <p:attrName>style.visibility</p:attrName>
                                        </p:attrNameLst>
                                      </p:cBhvr>
                                      <p:to>
                                        <p:strVal val="visible"/>
                                      </p:to>
                                    </p:set>
                                    <p:animEffect filter="fade" transition="in">
                                      <p:cBhvr>
                                        <p:cTn dur="1000"/>
                                        <p:tgtEl>
                                          <p:spTgt spid="397"/>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398"/>
                                        </p:tgtEl>
                                        <p:attrNameLst>
                                          <p:attrName>style.visibility</p:attrName>
                                        </p:attrNameLst>
                                      </p:cBhvr>
                                      <p:to>
                                        <p:strVal val="visible"/>
                                      </p:to>
                                    </p:set>
                                    <p:animEffect filter="fade" transition="in">
                                      <p:cBhvr>
                                        <p:cTn dur="1000"/>
                                        <p:tgtEl>
                                          <p:spTgt spid="398"/>
                                        </p:tgtEl>
                                      </p:cBhvr>
                                    </p:animEffect>
                                  </p:childTnLst>
                                </p:cTn>
                              </p:par>
                              <p:par>
                                <p:cTn fill="hold" nodeType="withEffect" presetClass="entr" presetID="10" presetSubtype="0">
                                  <p:stCondLst>
                                    <p:cond delay="0"/>
                                  </p:stCondLst>
                                  <p:childTnLst>
                                    <p:set>
                                      <p:cBhvr>
                                        <p:cTn dur="1" fill="hold">
                                          <p:stCondLst>
                                            <p:cond delay="0"/>
                                          </p:stCondLst>
                                        </p:cTn>
                                        <p:tgtEl>
                                          <p:spTgt spid="399"/>
                                        </p:tgtEl>
                                        <p:attrNameLst>
                                          <p:attrName>style.visibility</p:attrName>
                                        </p:attrNameLst>
                                      </p:cBhvr>
                                      <p:to>
                                        <p:strVal val="visible"/>
                                      </p:to>
                                    </p:set>
                                    <p:animEffect filter="fade" transition="in">
                                      <p:cBhvr>
                                        <p:cTn dur="1000"/>
                                        <p:tgtEl>
                                          <p:spTgt spid="3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3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Future Features</a:t>
            </a:r>
            <a:endParaRPr/>
          </a:p>
        </p:txBody>
      </p:sp>
      <p:sp>
        <p:nvSpPr>
          <p:cNvPr id="405" name="Google Shape;405;p34"/>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406" name="Google Shape;406;p34"/>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i="1" lang="en-GB" sz="2200">
                <a:solidFill>
                  <a:srgbClr val="FFFFFF"/>
                </a:solidFill>
              </a:rPr>
              <a:t>Scale the application to have multiple users</a:t>
            </a:r>
            <a:endParaRPr i="1" sz="2200">
              <a:solidFill>
                <a:srgbClr val="FFFFFF"/>
              </a:solidFill>
            </a:endParaRPr>
          </a:p>
        </p:txBody>
      </p:sp>
      <p:sp>
        <p:nvSpPr>
          <p:cNvPr id="407" name="Google Shape;407;p34"/>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408" name="Google Shape;408;p34"/>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i="1" lang="en-GB" sz="2200"/>
              <a:t>Enhance the interface to provide formatted output similar to normal article</a:t>
            </a:r>
            <a:endParaRPr>
              <a:solidFill>
                <a:srgbClr val="FFFFFF"/>
              </a:solidFill>
            </a:endParaRPr>
          </a:p>
        </p:txBody>
      </p:sp>
      <p:sp>
        <p:nvSpPr>
          <p:cNvPr id="409" name="Google Shape;409;p34"/>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410" name="Google Shape;410;p34"/>
          <p:cNvSpPr txBox="1"/>
          <p:nvPr>
            <p:ph idx="1" type="body"/>
          </p:nvPr>
        </p:nvSpPr>
        <p:spPr>
          <a:xfrm>
            <a:off x="2030400" y="3573375"/>
            <a:ext cx="63060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i="1" lang="en-GB" sz="2200"/>
              <a:t>Adding more features regarding </a:t>
            </a:r>
            <a:r>
              <a:rPr i="1" lang="en-GB" sz="2200"/>
              <a:t>controlling</a:t>
            </a:r>
            <a:r>
              <a:rPr i="1" lang="en-GB" sz="2200"/>
              <a:t> the length of the paragraphs and the articles, and also adding better features to handle the chatbot understanding.</a:t>
            </a:r>
            <a:endParaRPr i="1" sz="22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404"/>
                                        </p:tgtEl>
                                        <p:attrNameLst>
                                          <p:attrName>style.visibility</p:attrName>
                                        </p:attrNameLst>
                                      </p:cBhvr>
                                      <p:to>
                                        <p:strVal val="visible"/>
                                      </p:to>
                                    </p:set>
                                    <p:animEffect filter="fade" transition="in">
                                      <p:cBhvr>
                                        <p:cTn dur="1000"/>
                                        <p:tgtEl>
                                          <p:spTgt spid="404"/>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405"/>
                                        </p:tgtEl>
                                        <p:attrNameLst>
                                          <p:attrName>style.visibility</p:attrName>
                                        </p:attrNameLst>
                                      </p:cBhvr>
                                      <p:to>
                                        <p:strVal val="visible"/>
                                      </p:to>
                                    </p:set>
                                    <p:animEffect filter="fade" transition="in">
                                      <p:cBhvr>
                                        <p:cTn dur="1000"/>
                                        <p:tgtEl>
                                          <p:spTgt spid="405"/>
                                        </p:tgtEl>
                                      </p:cBhvr>
                                    </p:animEffect>
                                  </p:childTnLst>
                                </p:cTn>
                              </p:par>
                              <p:par>
                                <p:cTn fill="hold" nodeType="withEffect" presetClass="entr" presetID="10" presetSubtype="0">
                                  <p:stCondLst>
                                    <p:cond delay="0"/>
                                  </p:stCondLst>
                                  <p:childTnLst>
                                    <p:set>
                                      <p:cBhvr>
                                        <p:cTn dur="1" fill="hold">
                                          <p:stCondLst>
                                            <p:cond delay="0"/>
                                          </p:stCondLst>
                                        </p:cTn>
                                        <p:tgtEl>
                                          <p:spTgt spid="406"/>
                                        </p:tgtEl>
                                        <p:attrNameLst>
                                          <p:attrName>style.visibility</p:attrName>
                                        </p:attrNameLst>
                                      </p:cBhvr>
                                      <p:to>
                                        <p:strVal val="visible"/>
                                      </p:to>
                                    </p:set>
                                    <p:animEffect filter="fade" transition="in">
                                      <p:cBhvr>
                                        <p:cTn dur="1000"/>
                                        <p:tgtEl>
                                          <p:spTgt spid="406"/>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407"/>
                                        </p:tgtEl>
                                        <p:attrNameLst>
                                          <p:attrName>style.visibility</p:attrName>
                                        </p:attrNameLst>
                                      </p:cBhvr>
                                      <p:to>
                                        <p:strVal val="visible"/>
                                      </p:to>
                                    </p:set>
                                    <p:animEffect filter="fade" transition="in">
                                      <p:cBhvr>
                                        <p:cTn dur="1000"/>
                                        <p:tgtEl>
                                          <p:spTgt spid="407"/>
                                        </p:tgtEl>
                                      </p:cBhvr>
                                    </p:animEffect>
                                  </p:childTnLst>
                                </p:cTn>
                              </p:par>
                              <p:par>
                                <p:cTn fill="hold" nodeType="withEffect" presetClass="entr" presetID="10" presetSubtype="0">
                                  <p:stCondLst>
                                    <p:cond delay="0"/>
                                  </p:stCondLst>
                                  <p:childTnLst>
                                    <p:set>
                                      <p:cBhvr>
                                        <p:cTn dur="1" fill="hold">
                                          <p:stCondLst>
                                            <p:cond delay="0"/>
                                          </p:stCondLst>
                                        </p:cTn>
                                        <p:tgtEl>
                                          <p:spTgt spid="408"/>
                                        </p:tgtEl>
                                        <p:attrNameLst>
                                          <p:attrName>style.visibility</p:attrName>
                                        </p:attrNameLst>
                                      </p:cBhvr>
                                      <p:to>
                                        <p:strVal val="visible"/>
                                      </p:to>
                                    </p:set>
                                    <p:animEffect filter="fade" transition="in">
                                      <p:cBhvr>
                                        <p:cTn dur="1000"/>
                                        <p:tgtEl>
                                          <p:spTgt spid="408"/>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409"/>
                                        </p:tgtEl>
                                        <p:attrNameLst>
                                          <p:attrName>style.visibility</p:attrName>
                                        </p:attrNameLst>
                                      </p:cBhvr>
                                      <p:to>
                                        <p:strVal val="visible"/>
                                      </p:to>
                                    </p:set>
                                    <p:animEffect filter="fade" transition="in">
                                      <p:cBhvr>
                                        <p:cTn dur="1000"/>
                                        <p:tgtEl>
                                          <p:spTgt spid="409"/>
                                        </p:tgtEl>
                                      </p:cBhvr>
                                    </p:animEffect>
                                  </p:childTnLst>
                                </p:cTn>
                              </p:par>
                              <p:par>
                                <p:cTn fill="hold" nodeType="withEffect" presetClass="entr" presetID="10" presetSubtype="0">
                                  <p:stCondLst>
                                    <p:cond delay="0"/>
                                  </p:stCondLst>
                                  <p:childTnLst>
                                    <p:set>
                                      <p:cBhvr>
                                        <p:cTn dur="1" fill="hold">
                                          <p:stCondLst>
                                            <p:cond delay="0"/>
                                          </p:stCondLst>
                                        </p:cTn>
                                        <p:tgtEl>
                                          <p:spTgt spid="410"/>
                                        </p:tgtEl>
                                        <p:attrNameLst>
                                          <p:attrName>style.visibility</p:attrName>
                                        </p:attrNameLst>
                                      </p:cBhvr>
                                      <p:to>
                                        <p:strVal val="visible"/>
                                      </p:to>
                                    </p:set>
                                    <p:animEffect filter="fade" transition="in">
                                      <p:cBhvr>
                                        <p:cTn dur="1000"/>
                                        <p:tgtEl>
                                          <p:spTgt spid="4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3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timeline CET timezone.</a:t>
            </a:r>
            <a:endParaRPr/>
          </a:p>
        </p:txBody>
      </p:sp>
      <p:sp>
        <p:nvSpPr>
          <p:cNvPr id="416" name="Google Shape;416;p35"/>
          <p:cNvSpPr txBox="1"/>
          <p:nvPr/>
        </p:nvSpPr>
        <p:spPr>
          <a:xfrm>
            <a:off x="1354533" y="1824725"/>
            <a:ext cx="5382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rgbClr val="FFFFFF"/>
                </a:solidFill>
                <a:latin typeface="Roboto"/>
                <a:ea typeface="Roboto"/>
                <a:cs typeface="Roboto"/>
                <a:sym typeface="Roboto"/>
              </a:rPr>
              <a:t>Friday 18:00</a:t>
            </a:r>
            <a:endParaRPr sz="800">
              <a:solidFill>
                <a:srgbClr val="FFFFFF"/>
              </a:solidFill>
              <a:latin typeface="Roboto"/>
              <a:ea typeface="Roboto"/>
              <a:cs typeface="Roboto"/>
              <a:sym typeface="Roboto"/>
            </a:endParaRPr>
          </a:p>
          <a:p>
            <a:pPr indent="0" lvl="0" marL="0" rtl="0" algn="l">
              <a:spcBef>
                <a:spcPts val="1600"/>
              </a:spcBef>
              <a:spcAft>
                <a:spcPts val="1600"/>
              </a:spcAft>
              <a:buNone/>
            </a:pPr>
            <a:r>
              <a:t/>
            </a:r>
            <a:endParaRPr sz="800">
              <a:solidFill>
                <a:srgbClr val="FFFFFF"/>
              </a:solidFill>
              <a:latin typeface="Roboto"/>
              <a:ea typeface="Roboto"/>
              <a:cs typeface="Roboto"/>
              <a:sym typeface="Roboto"/>
            </a:endParaRPr>
          </a:p>
        </p:txBody>
      </p:sp>
      <p:sp>
        <p:nvSpPr>
          <p:cNvPr id="417" name="Google Shape;417;p35"/>
          <p:cNvSpPr txBox="1"/>
          <p:nvPr/>
        </p:nvSpPr>
        <p:spPr>
          <a:xfrm>
            <a:off x="1084525" y="2894125"/>
            <a:ext cx="13161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Idea mind storming</a:t>
            </a:r>
            <a:endParaRPr sz="1000">
              <a:solidFill>
                <a:srgbClr val="FFFFFF"/>
              </a:solidFill>
              <a:latin typeface="Roboto"/>
              <a:ea typeface="Roboto"/>
              <a:cs typeface="Roboto"/>
              <a:sym typeface="Roboto"/>
            </a:endParaRPr>
          </a:p>
        </p:txBody>
      </p:sp>
      <p:sp>
        <p:nvSpPr>
          <p:cNvPr id="418" name="Google Shape;418;p35"/>
          <p:cNvSpPr txBox="1"/>
          <p:nvPr/>
        </p:nvSpPr>
        <p:spPr>
          <a:xfrm>
            <a:off x="1158086" y="3307024"/>
            <a:ext cx="11667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FFFFFF"/>
                </a:solidFill>
                <a:latin typeface="Roboto"/>
                <a:ea typeface="Roboto"/>
                <a:cs typeface="Roboto"/>
                <a:sym typeface="Roboto"/>
              </a:rPr>
              <a:t>Thinking about an idea to work on it</a:t>
            </a:r>
            <a:endParaRPr sz="800">
              <a:solidFill>
                <a:srgbClr val="FFFFFF"/>
              </a:solidFill>
              <a:latin typeface="Roboto"/>
              <a:ea typeface="Roboto"/>
              <a:cs typeface="Roboto"/>
              <a:sym typeface="Roboto"/>
            </a:endParaRPr>
          </a:p>
        </p:txBody>
      </p:sp>
      <p:sp>
        <p:nvSpPr>
          <p:cNvPr id="419" name="Google Shape;419;p35"/>
          <p:cNvSpPr txBox="1"/>
          <p:nvPr/>
        </p:nvSpPr>
        <p:spPr>
          <a:xfrm>
            <a:off x="2456229" y="1824725"/>
            <a:ext cx="5382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lt1"/>
                </a:solidFill>
                <a:latin typeface="Roboto"/>
                <a:ea typeface="Roboto"/>
                <a:cs typeface="Roboto"/>
                <a:sym typeface="Roboto"/>
              </a:rPr>
              <a:t>Friday 20:00</a:t>
            </a:r>
            <a:endParaRPr sz="800">
              <a:solidFill>
                <a:schemeClr val="lt1"/>
              </a:solidFill>
              <a:latin typeface="Roboto"/>
              <a:ea typeface="Roboto"/>
              <a:cs typeface="Roboto"/>
              <a:sym typeface="Roboto"/>
            </a:endParaRPr>
          </a:p>
          <a:p>
            <a:pPr indent="0" lvl="0" marL="0" rtl="0" algn="l">
              <a:spcBef>
                <a:spcPts val="1600"/>
              </a:spcBef>
              <a:spcAft>
                <a:spcPts val="0"/>
              </a:spcAft>
              <a:buNone/>
            </a:pPr>
            <a:r>
              <a:t/>
            </a:r>
            <a:endParaRPr sz="800">
              <a:solidFill>
                <a:schemeClr val="lt1"/>
              </a:solidFill>
              <a:latin typeface="Roboto"/>
              <a:ea typeface="Roboto"/>
              <a:cs typeface="Roboto"/>
              <a:sym typeface="Roboto"/>
            </a:endParaRPr>
          </a:p>
          <a:p>
            <a:pPr indent="0" lvl="0" marL="0" rtl="0" algn="l">
              <a:spcBef>
                <a:spcPts val="1600"/>
              </a:spcBef>
              <a:spcAft>
                <a:spcPts val="1600"/>
              </a:spcAft>
              <a:buNone/>
            </a:pPr>
            <a:r>
              <a:t/>
            </a:r>
            <a:endParaRPr sz="800">
              <a:solidFill>
                <a:srgbClr val="FFFFFF"/>
              </a:solidFill>
              <a:latin typeface="Roboto"/>
              <a:ea typeface="Roboto"/>
              <a:cs typeface="Roboto"/>
              <a:sym typeface="Roboto"/>
            </a:endParaRPr>
          </a:p>
        </p:txBody>
      </p:sp>
      <p:sp>
        <p:nvSpPr>
          <p:cNvPr id="420" name="Google Shape;420;p35"/>
          <p:cNvSpPr txBox="1"/>
          <p:nvPr/>
        </p:nvSpPr>
        <p:spPr>
          <a:xfrm>
            <a:off x="2302396" y="29703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Meeting for discussion</a:t>
            </a:r>
            <a:endParaRPr sz="1000">
              <a:solidFill>
                <a:srgbClr val="FFFFFF"/>
              </a:solidFill>
              <a:latin typeface="Roboto"/>
              <a:ea typeface="Roboto"/>
              <a:cs typeface="Roboto"/>
              <a:sym typeface="Roboto"/>
            </a:endParaRPr>
          </a:p>
        </p:txBody>
      </p:sp>
      <p:sp>
        <p:nvSpPr>
          <p:cNvPr id="421" name="Google Shape;421;p35"/>
          <p:cNvSpPr txBox="1"/>
          <p:nvPr/>
        </p:nvSpPr>
        <p:spPr>
          <a:xfrm>
            <a:off x="2302400" y="3307025"/>
            <a:ext cx="1136400" cy="87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FFFFFF"/>
                </a:solidFill>
                <a:latin typeface="Roboto"/>
                <a:ea typeface="Roboto"/>
                <a:cs typeface="Roboto"/>
                <a:sym typeface="Roboto"/>
              </a:rPr>
              <a:t>Selecting one of the ideas and the environment that we are going to implement our idea on</a:t>
            </a:r>
            <a:endParaRPr sz="800">
              <a:solidFill>
                <a:srgbClr val="FFFFFF"/>
              </a:solidFill>
              <a:latin typeface="Roboto"/>
              <a:ea typeface="Roboto"/>
              <a:cs typeface="Roboto"/>
              <a:sym typeface="Roboto"/>
            </a:endParaRPr>
          </a:p>
        </p:txBody>
      </p:sp>
      <p:sp>
        <p:nvSpPr>
          <p:cNvPr id="422" name="Google Shape;422;p35"/>
          <p:cNvSpPr txBox="1"/>
          <p:nvPr/>
        </p:nvSpPr>
        <p:spPr>
          <a:xfrm>
            <a:off x="3550423" y="1824725"/>
            <a:ext cx="6390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chemeClr val="lt1"/>
                </a:solidFill>
                <a:latin typeface="Roboto"/>
                <a:ea typeface="Roboto"/>
                <a:cs typeface="Roboto"/>
                <a:sym typeface="Roboto"/>
              </a:rPr>
              <a:t>Saturday 8:00</a:t>
            </a:r>
            <a:endParaRPr sz="800">
              <a:solidFill>
                <a:srgbClr val="FFFFFF"/>
              </a:solidFill>
              <a:latin typeface="Roboto"/>
              <a:ea typeface="Roboto"/>
              <a:cs typeface="Roboto"/>
              <a:sym typeface="Roboto"/>
            </a:endParaRPr>
          </a:p>
        </p:txBody>
      </p:sp>
      <p:sp>
        <p:nvSpPr>
          <p:cNvPr id="423" name="Google Shape;423;p35"/>
          <p:cNvSpPr txBox="1"/>
          <p:nvPr/>
        </p:nvSpPr>
        <p:spPr>
          <a:xfrm>
            <a:off x="3438904" y="29703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Working on GPT-3 and UI</a:t>
            </a:r>
            <a:endParaRPr sz="1000">
              <a:solidFill>
                <a:srgbClr val="FFFFFF"/>
              </a:solidFill>
              <a:latin typeface="Roboto"/>
              <a:ea typeface="Roboto"/>
              <a:cs typeface="Roboto"/>
              <a:sym typeface="Roboto"/>
            </a:endParaRPr>
          </a:p>
        </p:txBody>
      </p:sp>
      <p:sp>
        <p:nvSpPr>
          <p:cNvPr id="424" name="Google Shape;424;p35"/>
          <p:cNvSpPr txBox="1"/>
          <p:nvPr/>
        </p:nvSpPr>
        <p:spPr>
          <a:xfrm>
            <a:off x="3438904" y="3307022"/>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FFFFFF"/>
                </a:solidFill>
                <a:latin typeface="Roboto"/>
                <a:ea typeface="Roboto"/>
                <a:cs typeface="Roboto"/>
                <a:sym typeface="Roboto"/>
              </a:rPr>
              <a:t>We corporate and continue our business and coding part of what we done the day before.</a:t>
            </a:r>
            <a:endParaRPr sz="800">
              <a:solidFill>
                <a:srgbClr val="FFFFFF"/>
              </a:solidFill>
              <a:latin typeface="Roboto"/>
              <a:ea typeface="Roboto"/>
              <a:cs typeface="Roboto"/>
              <a:sym typeface="Roboto"/>
            </a:endParaRPr>
          </a:p>
        </p:txBody>
      </p:sp>
      <p:sp>
        <p:nvSpPr>
          <p:cNvPr id="425" name="Google Shape;425;p35"/>
          <p:cNvSpPr txBox="1"/>
          <p:nvPr/>
        </p:nvSpPr>
        <p:spPr>
          <a:xfrm>
            <a:off x="4572000" y="1824725"/>
            <a:ext cx="6081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lt1"/>
                </a:solidFill>
                <a:latin typeface="Roboto"/>
                <a:ea typeface="Roboto"/>
                <a:cs typeface="Roboto"/>
                <a:sym typeface="Roboto"/>
              </a:rPr>
              <a:t>Saturday 14:00</a:t>
            </a:r>
            <a:endParaRPr sz="800">
              <a:solidFill>
                <a:schemeClr val="lt1"/>
              </a:solidFill>
              <a:latin typeface="Roboto"/>
              <a:ea typeface="Roboto"/>
              <a:cs typeface="Roboto"/>
              <a:sym typeface="Roboto"/>
            </a:endParaRPr>
          </a:p>
          <a:p>
            <a:pPr indent="0" lvl="0" marL="0" rtl="0" algn="l">
              <a:spcBef>
                <a:spcPts val="1600"/>
              </a:spcBef>
              <a:spcAft>
                <a:spcPts val="1600"/>
              </a:spcAft>
              <a:buNone/>
            </a:pPr>
            <a:r>
              <a:t/>
            </a:r>
            <a:endParaRPr sz="800">
              <a:solidFill>
                <a:schemeClr val="lt1"/>
              </a:solidFill>
              <a:latin typeface="Roboto"/>
              <a:ea typeface="Roboto"/>
              <a:cs typeface="Roboto"/>
              <a:sym typeface="Roboto"/>
            </a:endParaRPr>
          </a:p>
        </p:txBody>
      </p:sp>
      <p:sp>
        <p:nvSpPr>
          <p:cNvPr id="426" name="Google Shape;426;p35"/>
          <p:cNvSpPr txBox="1"/>
          <p:nvPr/>
        </p:nvSpPr>
        <p:spPr>
          <a:xfrm>
            <a:off x="4572659" y="30465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chemeClr val="lt1"/>
                </a:solidFill>
                <a:latin typeface="Roboto"/>
                <a:ea typeface="Roboto"/>
                <a:cs typeface="Roboto"/>
                <a:sym typeface="Roboto"/>
              </a:rPr>
              <a:t>Working on polishing GPT-3 workflow</a:t>
            </a:r>
            <a:endParaRPr sz="1000">
              <a:solidFill>
                <a:schemeClr val="lt1"/>
              </a:solidFill>
              <a:latin typeface="Roboto"/>
              <a:ea typeface="Roboto"/>
              <a:cs typeface="Roboto"/>
              <a:sym typeface="Roboto"/>
            </a:endParaRPr>
          </a:p>
        </p:txBody>
      </p:sp>
      <p:sp>
        <p:nvSpPr>
          <p:cNvPr id="427" name="Google Shape;427;p35"/>
          <p:cNvSpPr txBox="1"/>
          <p:nvPr/>
        </p:nvSpPr>
        <p:spPr>
          <a:xfrm>
            <a:off x="4572659" y="3307024"/>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chemeClr val="lt1"/>
                </a:solidFill>
                <a:latin typeface="Roboto"/>
                <a:ea typeface="Roboto"/>
                <a:cs typeface="Roboto"/>
                <a:sym typeface="Roboto"/>
              </a:rPr>
              <a:t>Finishing the functions regards the pipeline created for GPT-3</a:t>
            </a:r>
            <a:endParaRPr sz="800">
              <a:solidFill>
                <a:schemeClr val="lt1"/>
              </a:solidFill>
              <a:latin typeface="Roboto"/>
              <a:ea typeface="Roboto"/>
              <a:cs typeface="Roboto"/>
              <a:sym typeface="Roboto"/>
            </a:endParaRPr>
          </a:p>
        </p:txBody>
      </p:sp>
      <p:sp>
        <p:nvSpPr>
          <p:cNvPr id="428" name="Google Shape;428;p35"/>
          <p:cNvSpPr txBox="1"/>
          <p:nvPr/>
        </p:nvSpPr>
        <p:spPr>
          <a:xfrm>
            <a:off x="5629501" y="1824725"/>
            <a:ext cx="6390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lt1"/>
                </a:solidFill>
                <a:latin typeface="Roboto"/>
                <a:ea typeface="Roboto"/>
                <a:cs typeface="Roboto"/>
                <a:sym typeface="Roboto"/>
              </a:rPr>
              <a:t>Saturday 19:00</a:t>
            </a:r>
            <a:endParaRPr sz="800">
              <a:solidFill>
                <a:schemeClr val="lt1"/>
              </a:solidFill>
              <a:latin typeface="Roboto"/>
              <a:ea typeface="Roboto"/>
              <a:cs typeface="Roboto"/>
              <a:sym typeface="Roboto"/>
            </a:endParaRPr>
          </a:p>
          <a:p>
            <a:pPr indent="0" lvl="0" marL="0" rtl="0" algn="l">
              <a:spcBef>
                <a:spcPts val="1600"/>
              </a:spcBef>
              <a:spcAft>
                <a:spcPts val="0"/>
              </a:spcAft>
              <a:buNone/>
            </a:pPr>
            <a:r>
              <a:t/>
            </a:r>
            <a:endParaRPr sz="800">
              <a:solidFill>
                <a:schemeClr val="lt1"/>
              </a:solidFill>
              <a:latin typeface="Roboto"/>
              <a:ea typeface="Roboto"/>
              <a:cs typeface="Roboto"/>
              <a:sym typeface="Roboto"/>
            </a:endParaRPr>
          </a:p>
          <a:p>
            <a:pPr indent="0" lvl="0" marL="0" rtl="0" algn="l">
              <a:spcBef>
                <a:spcPts val="1600"/>
              </a:spcBef>
              <a:spcAft>
                <a:spcPts val="0"/>
              </a:spcAft>
              <a:buNone/>
            </a:pPr>
            <a:r>
              <a:t/>
            </a:r>
            <a:endParaRPr sz="800">
              <a:solidFill>
                <a:schemeClr val="lt1"/>
              </a:solidFill>
              <a:latin typeface="Roboto"/>
              <a:ea typeface="Roboto"/>
              <a:cs typeface="Roboto"/>
              <a:sym typeface="Roboto"/>
            </a:endParaRPr>
          </a:p>
          <a:p>
            <a:pPr indent="0" lvl="0" marL="0" rtl="0" algn="l">
              <a:spcBef>
                <a:spcPts val="1600"/>
              </a:spcBef>
              <a:spcAft>
                <a:spcPts val="1600"/>
              </a:spcAft>
              <a:buNone/>
            </a:pPr>
            <a:r>
              <a:t/>
            </a:r>
            <a:endParaRPr sz="800">
              <a:solidFill>
                <a:schemeClr val="lt1"/>
              </a:solidFill>
              <a:latin typeface="Roboto"/>
              <a:ea typeface="Roboto"/>
              <a:cs typeface="Roboto"/>
              <a:sym typeface="Roboto"/>
            </a:endParaRPr>
          </a:p>
        </p:txBody>
      </p:sp>
      <p:sp>
        <p:nvSpPr>
          <p:cNvPr id="429" name="Google Shape;429;p35"/>
          <p:cNvSpPr txBox="1"/>
          <p:nvPr/>
        </p:nvSpPr>
        <p:spPr>
          <a:xfrm>
            <a:off x="5703047" y="29703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chemeClr val="lt1"/>
                </a:solidFill>
                <a:latin typeface="Roboto"/>
                <a:ea typeface="Roboto"/>
                <a:cs typeface="Roboto"/>
                <a:sym typeface="Roboto"/>
              </a:rPr>
              <a:t>Integrating with UI</a:t>
            </a:r>
            <a:endParaRPr sz="1000">
              <a:solidFill>
                <a:schemeClr val="lt1"/>
              </a:solidFill>
              <a:latin typeface="Roboto"/>
              <a:ea typeface="Roboto"/>
              <a:cs typeface="Roboto"/>
              <a:sym typeface="Roboto"/>
            </a:endParaRPr>
          </a:p>
        </p:txBody>
      </p:sp>
      <p:sp>
        <p:nvSpPr>
          <p:cNvPr id="430" name="Google Shape;430;p35"/>
          <p:cNvSpPr txBox="1"/>
          <p:nvPr/>
        </p:nvSpPr>
        <p:spPr>
          <a:xfrm>
            <a:off x="5703047" y="3307024"/>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chemeClr val="lt1"/>
                </a:solidFill>
                <a:latin typeface="Roboto"/>
                <a:ea typeface="Roboto"/>
                <a:cs typeface="Roboto"/>
                <a:sym typeface="Roboto"/>
              </a:rPr>
              <a:t>Integrating both GPT-3 with UI and start testing</a:t>
            </a:r>
            <a:endParaRPr sz="800">
              <a:solidFill>
                <a:schemeClr val="lt1"/>
              </a:solidFill>
              <a:latin typeface="Roboto"/>
              <a:ea typeface="Roboto"/>
              <a:cs typeface="Roboto"/>
              <a:sym typeface="Roboto"/>
            </a:endParaRPr>
          </a:p>
        </p:txBody>
      </p:sp>
      <p:sp>
        <p:nvSpPr>
          <p:cNvPr id="431" name="Google Shape;431;p35"/>
          <p:cNvSpPr txBox="1"/>
          <p:nvPr/>
        </p:nvSpPr>
        <p:spPr>
          <a:xfrm>
            <a:off x="6822217" y="1824725"/>
            <a:ext cx="5382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lt1"/>
                </a:solidFill>
                <a:latin typeface="Roboto"/>
                <a:ea typeface="Roboto"/>
                <a:cs typeface="Roboto"/>
                <a:sym typeface="Roboto"/>
              </a:rPr>
              <a:t>Sunday</a:t>
            </a:r>
            <a:endParaRPr sz="800">
              <a:solidFill>
                <a:schemeClr val="lt1"/>
              </a:solidFill>
              <a:latin typeface="Roboto"/>
              <a:ea typeface="Roboto"/>
              <a:cs typeface="Roboto"/>
              <a:sym typeface="Roboto"/>
            </a:endParaRPr>
          </a:p>
          <a:p>
            <a:pPr indent="0" lvl="0" marL="0" rtl="0" algn="l">
              <a:spcBef>
                <a:spcPts val="1600"/>
              </a:spcBef>
              <a:spcAft>
                <a:spcPts val="0"/>
              </a:spcAft>
              <a:buNone/>
            </a:pPr>
            <a:r>
              <a:t/>
            </a:r>
            <a:endParaRPr sz="800">
              <a:solidFill>
                <a:schemeClr val="lt1"/>
              </a:solidFill>
              <a:latin typeface="Roboto"/>
              <a:ea typeface="Roboto"/>
              <a:cs typeface="Roboto"/>
              <a:sym typeface="Roboto"/>
            </a:endParaRPr>
          </a:p>
          <a:p>
            <a:pPr indent="0" lvl="0" marL="0" rtl="0" algn="l">
              <a:spcBef>
                <a:spcPts val="1600"/>
              </a:spcBef>
              <a:spcAft>
                <a:spcPts val="0"/>
              </a:spcAft>
              <a:buNone/>
            </a:pPr>
            <a:r>
              <a:t/>
            </a:r>
            <a:endParaRPr sz="800">
              <a:solidFill>
                <a:schemeClr val="lt1"/>
              </a:solidFill>
              <a:latin typeface="Roboto"/>
              <a:ea typeface="Roboto"/>
              <a:cs typeface="Roboto"/>
              <a:sym typeface="Roboto"/>
            </a:endParaRPr>
          </a:p>
          <a:p>
            <a:pPr indent="0" lvl="0" marL="0" rtl="0" algn="l">
              <a:spcBef>
                <a:spcPts val="1600"/>
              </a:spcBef>
              <a:spcAft>
                <a:spcPts val="0"/>
              </a:spcAft>
              <a:buNone/>
            </a:pPr>
            <a:r>
              <a:t/>
            </a:r>
            <a:endParaRPr sz="800">
              <a:solidFill>
                <a:schemeClr val="lt1"/>
              </a:solidFill>
              <a:latin typeface="Roboto"/>
              <a:ea typeface="Roboto"/>
              <a:cs typeface="Roboto"/>
              <a:sym typeface="Roboto"/>
            </a:endParaRPr>
          </a:p>
          <a:p>
            <a:pPr indent="0" lvl="0" marL="0" rtl="0" algn="l">
              <a:spcBef>
                <a:spcPts val="1600"/>
              </a:spcBef>
              <a:spcAft>
                <a:spcPts val="1600"/>
              </a:spcAft>
              <a:buNone/>
            </a:pPr>
            <a:r>
              <a:t/>
            </a:r>
            <a:endParaRPr sz="800">
              <a:solidFill>
                <a:schemeClr val="lt1"/>
              </a:solidFill>
              <a:latin typeface="Roboto"/>
              <a:ea typeface="Roboto"/>
              <a:cs typeface="Roboto"/>
              <a:sym typeface="Roboto"/>
            </a:endParaRPr>
          </a:p>
        </p:txBody>
      </p:sp>
      <p:sp>
        <p:nvSpPr>
          <p:cNvPr id="432" name="Google Shape;432;p35"/>
          <p:cNvSpPr txBox="1"/>
          <p:nvPr/>
        </p:nvSpPr>
        <p:spPr>
          <a:xfrm>
            <a:off x="6837184" y="31989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chemeClr val="lt1"/>
                </a:solidFill>
                <a:latin typeface="Roboto"/>
                <a:ea typeface="Roboto"/>
                <a:cs typeface="Roboto"/>
                <a:sym typeface="Roboto"/>
              </a:rPr>
              <a:t>Testing Recyclation of the project workflow</a:t>
            </a:r>
            <a:endParaRPr sz="1000">
              <a:solidFill>
                <a:schemeClr val="lt1"/>
              </a:solidFill>
              <a:latin typeface="Roboto"/>
              <a:ea typeface="Roboto"/>
              <a:cs typeface="Roboto"/>
              <a:sym typeface="Roboto"/>
            </a:endParaRPr>
          </a:p>
        </p:txBody>
      </p:sp>
      <p:sp>
        <p:nvSpPr>
          <p:cNvPr id="433" name="Google Shape;433;p35"/>
          <p:cNvSpPr txBox="1"/>
          <p:nvPr/>
        </p:nvSpPr>
        <p:spPr>
          <a:xfrm>
            <a:off x="6837184" y="3459424"/>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chemeClr val="lt1"/>
                </a:solidFill>
                <a:latin typeface="Roboto"/>
                <a:ea typeface="Roboto"/>
                <a:cs typeface="Roboto"/>
                <a:sym typeface="Roboto"/>
              </a:rPr>
              <a:t>Polishing our workflow and prepare it for delivery</a:t>
            </a:r>
            <a:endParaRPr sz="800">
              <a:solidFill>
                <a:schemeClr val="lt1"/>
              </a:solidFill>
              <a:latin typeface="Roboto"/>
              <a:ea typeface="Roboto"/>
              <a:cs typeface="Roboto"/>
              <a:sym typeface="Roboto"/>
            </a:endParaRPr>
          </a:p>
        </p:txBody>
      </p:sp>
      <p:cxnSp>
        <p:nvCxnSpPr>
          <p:cNvPr id="434" name="Google Shape;434;p35"/>
          <p:cNvCxnSpPr/>
          <p:nvPr/>
        </p:nvCxnSpPr>
        <p:spPr>
          <a:xfrm>
            <a:off x="1761628" y="2076708"/>
            <a:ext cx="639000" cy="660000"/>
          </a:xfrm>
          <a:prstGeom prst="straightConnector1">
            <a:avLst/>
          </a:prstGeom>
          <a:noFill/>
          <a:ln cap="flat" cmpd="sng" w="9525">
            <a:solidFill>
              <a:srgbClr val="FFFFFF"/>
            </a:solidFill>
            <a:prstDash val="solid"/>
            <a:round/>
            <a:headEnd len="med" w="med" type="none"/>
            <a:tailEnd len="med" w="med" type="none"/>
          </a:ln>
        </p:spPr>
      </p:cxnSp>
      <p:sp>
        <p:nvSpPr>
          <p:cNvPr id="435" name="Google Shape;435;p35"/>
          <p:cNvSpPr/>
          <p:nvPr/>
        </p:nvSpPr>
        <p:spPr>
          <a:xfrm flipH="1">
            <a:off x="1228048"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36" name="Google Shape;436;p35"/>
          <p:cNvSpPr/>
          <p:nvPr/>
        </p:nvSpPr>
        <p:spPr>
          <a:xfrm>
            <a:off x="1227675"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37" name="Google Shape;437;p35"/>
          <p:cNvCxnSpPr/>
          <p:nvPr/>
        </p:nvCxnSpPr>
        <p:spPr>
          <a:xfrm>
            <a:off x="2855284" y="2076708"/>
            <a:ext cx="639000" cy="660000"/>
          </a:xfrm>
          <a:prstGeom prst="straightConnector1">
            <a:avLst/>
          </a:prstGeom>
          <a:noFill/>
          <a:ln cap="flat" cmpd="sng" w="9525">
            <a:solidFill>
              <a:srgbClr val="FFFFFF"/>
            </a:solidFill>
            <a:prstDash val="solid"/>
            <a:round/>
            <a:headEnd len="med" w="med" type="none"/>
            <a:tailEnd len="med" w="med" type="none"/>
          </a:ln>
        </p:spPr>
      </p:cxnSp>
      <p:sp>
        <p:nvSpPr>
          <p:cNvPr id="438" name="Google Shape;438;p35"/>
          <p:cNvSpPr/>
          <p:nvPr/>
        </p:nvSpPr>
        <p:spPr>
          <a:xfrm flipH="1">
            <a:off x="2321705"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99999"/>
                </a:solidFill>
              </a:rPr>
              <a:t>  </a:t>
            </a:r>
            <a:endParaRPr>
              <a:solidFill>
                <a:srgbClr val="999999"/>
              </a:solidFill>
            </a:endParaRPr>
          </a:p>
        </p:txBody>
      </p:sp>
      <p:sp>
        <p:nvSpPr>
          <p:cNvPr id="439" name="Google Shape;439;p35"/>
          <p:cNvSpPr/>
          <p:nvPr/>
        </p:nvSpPr>
        <p:spPr>
          <a:xfrm>
            <a:off x="2321332"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40" name="Google Shape;440;p35"/>
          <p:cNvCxnSpPr/>
          <p:nvPr/>
        </p:nvCxnSpPr>
        <p:spPr>
          <a:xfrm>
            <a:off x="3949490" y="2076708"/>
            <a:ext cx="639000" cy="660000"/>
          </a:xfrm>
          <a:prstGeom prst="straightConnector1">
            <a:avLst/>
          </a:prstGeom>
          <a:noFill/>
          <a:ln cap="flat" cmpd="sng" w="9525">
            <a:solidFill>
              <a:srgbClr val="FFFFFF"/>
            </a:solidFill>
            <a:prstDash val="solid"/>
            <a:round/>
            <a:headEnd len="med" w="med" type="none"/>
            <a:tailEnd len="med" w="med" type="none"/>
          </a:ln>
        </p:spPr>
      </p:cxnSp>
      <p:sp>
        <p:nvSpPr>
          <p:cNvPr id="441" name="Google Shape;441;p35"/>
          <p:cNvSpPr/>
          <p:nvPr/>
        </p:nvSpPr>
        <p:spPr>
          <a:xfrm flipH="1">
            <a:off x="3415911"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42" name="Google Shape;442;p35"/>
          <p:cNvSpPr/>
          <p:nvPr/>
        </p:nvSpPr>
        <p:spPr>
          <a:xfrm>
            <a:off x="3415538"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43" name="Google Shape;443;p35"/>
          <p:cNvCxnSpPr/>
          <p:nvPr/>
        </p:nvCxnSpPr>
        <p:spPr>
          <a:xfrm>
            <a:off x="5041054" y="2076708"/>
            <a:ext cx="639000" cy="660000"/>
          </a:xfrm>
          <a:prstGeom prst="straightConnector1">
            <a:avLst/>
          </a:prstGeom>
          <a:noFill/>
          <a:ln cap="flat" cmpd="sng" w="9525">
            <a:solidFill>
              <a:schemeClr val="accent3"/>
            </a:solidFill>
            <a:prstDash val="solid"/>
            <a:round/>
            <a:headEnd len="med" w="med" type="none"/>
            <a:tailEnd len="med" w="med" type="none"/>
          </a:ln>
        </p:spPr>
      </p:cxnSp>
      <p:sp>
        <p:nvSpPr>
          <p:cNvPr id="444" name="Google Shape;444;p35"/>
          <p:cNvSpPr/>
          <p:nvPr/>
        </p:nvSpPr>
        <p:spPr>
          <a:xfrm flipH="1">
            <a:off x="4507474" y="261570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45" name="Google Shape;445;p35"/>
          <p:cNvSpPr/>
          <p:nvPr/>
        </p:nvSpPr>
        <p:spPr>
          <a:xfrm>
            <a:off x="4507101" y="275728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46" name="Google Shape;446;p35"/>
          <p:cNvCxnSpPr/>
          <p:nvPr/>
        </p:nvCxnSpPr>
        <p:spPr>
          <a:xfrm>
            <a:off x="6129352" y="2076708"/>
            <a:ext cx="639000" cy="660000"/>
          </a:xfrm>
          <a:prstGeom prst="straightConnector1">
            <a:avLst/>
          </a:prstGeom>
          <a:noFill/>
          <a:ln cap="flat" cmpd="sng" w="9525">
            <a:solidFill>
              <a:schemeClr val="accent3"/>
            </a:solidFill>
            <a:prstDash val="solid"/>
            <a:round/>
            <a:headEnd len="med" w="med" type="none"/>
            <a:tailEnd len="med" w="med" type="none"/>
          </a:ln>
        </p:spPr>
      </p:cxnSp>
      <p:sp>
        <p:nvSpPr>
          <p:cNvPr id="447" name="Google Shape;447;p35"/>
          <p:cNvSpPr/>
          <p:nvPr/>
        </p:nvSpPr>
        <p:spPr>
          <a:xfrm flipH="1">
            <a:off x="5595772" y="261570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48" name="Google Shape;448;p35"/>
          <p:cNvSpPr/>
          <p:nvPr/>
        </p:nvSpPr>
        <p:spPr>
          <a:xfrm>
            <a:off x="5595400" y="275728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49" name="Google Shape;449;p35"/>
          <p:cNvCxnSpPr/>
          <p:nvPr/>
        </p:nvCxnSpPr>
        <p:spPr>
          <a:xfrm>
            <a:off x="7221273" y="2076708"/>
            <a:ext cx="639000" cy="660000"/>
          </a:xfrm>
          <a:prstGeom prst="straightConnector1">
            <a:avLst/>
          </a:prstGeom>
          <a:noFill/>
          <a:ln cap="flat" cmpd="sng" w="9525">
            <a:solidFill>
              <a:schemeClr val="accent3"/>
            </a:solidFill>
            <a:prstDash val="solid"/>
            <a:round/>
            <a:headEnd len="med" w="med" type="none"/>
            <a:tailEnd len="med" w="med" type="none"/>
          </a:ln>
        </p:spPr>
      </p:cxnSp>
      <p:sp>
        <p:nvSpPr>
          <p:cNvPr id="450" name="Google Shape;450;p35"/>
          <p:cNvSpPr/>
          <p:nvPr/>
        </p:nvSpPr>
        <p:spPr>
          <a:xfrm flipH="1">
            <a:off x="6687693" y="261570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51" name="Google Shape;451;p35"/>
          <p:cNvSpPr/>
          <p:nvPr/>
        </p:nvSpPr>
        <p:spPr>
          <a:xfrm>
            <a:off x="6687320" y="275728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415"/>
                                        </p:tgtEl>
                                        <p:attrNameLst>
                                          <p:attrName>style.visibility</p:attrName>
                                        </p:attrNameLst>
                                      </p:cBhvr>
                                      <p:to>
                                        <p:strVal val="visible"/>
                                      </p:to>
                                    </p:set>
                                    <p:animEffect filter="fade" transition="in">
                                      <p:cBhvr>
                                        <p:cTn dur="1000"/>
                                        <p:tgtEl>
                                          <p:spTgt spid="41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416"/>
                                        </p:tgtEl>
                                        <p:attrNameLst>
                                          <p:attrName>style.visibility</p:attrName>
                                        </p:attrNameLst>
                                      </p:cBhvr>
                                      <p:to>
                                        <p:strVal val="visible"/>
                                      </p:to>
                                    </p:set>
                                    <p:animEffect filter="fade" transition="in">
                                      <p:cBhvr>
                                        <p:cTn dur="1000"/>
                                        <p:tgtEl>
                                          <p:spTgt spid="416"/>
                                        </p:tgtEl>
                                      </p:cBhvr>
                                    </p:animEffect>
                                  </p:childTnLst>
                                </p:cTn>
                              </p:par>
                              <p:par>
                                <p:cTn fill="hold" nodeType="withEffect" presetClass="entr" presetID="10" presetSubtype="0">
                                  <p:stCondLst>
                                    <p:cond delay="0"/>
                                  </p:stCondLst>
                                  <p:childTnLst>
                                    <p:set>
                                      <p:cBhvr>
                                        <p:cTn dur="1" fill="hold">
                                          <p:stCondLst>
                                            <p:cond delay="0"/>
                                          </p:stCondLst>
                                        </p:cTn>
                                        <p:tgtEl>
                                          <p:spTgt spid="417"/>
                                        </p:tgtEl>
                                        <p:attrNameLst>
                                          <p:attrName>style.visibility</p:attrName>
                                        </p:attrNameLst>
                                      </p:cBhvr>
                                      <p:to>
                                        <p:strVal val="visible"/>
                                      </p:to>
                                    </p:set>
                                    <p:animEffect filter="fade" transition="in">
                                      <p:cBhvr>
                                        <p:cTn dur="1000"/>
                                        <p:tgtEl>
                                          <p:spTgt spid="417"/>
                                        </p:tgtEl>
                                      </p:cBhvr>
                                    </p:animEffect>
                                  </p:childTnLst>
                                </p:cTn>
                              </p:par>
                              <p:par>
                                <p:cTn fill="hold" nodeType="withEffect" presetClass="entr" presetID="10" presetSubtype="0">
                                  <p:stCondLst>
                                    <p:cond delay="0"/>
                                  </p:stCondLst>
                                  <p:childTnLst>
                                    <p:set>
                                      <p:cBhvr>
                                        <p:cTn dur="1" fill="hold">
                                          <p:stCondLst>
                                            <p:cond delay="0"/>
                                          </p:stCondLst>
                                        </p:cTn>
                                        <p:tgtEl>
                                          <p:spTgt spid="418"/>
                                        </p:tgtEl>
                                        <p:attrNameLst>
                                          <p:attrName>style.visibility</p:attrName>
                                        </p:attrNameLst>
                                      </p:cBhvr>
                                      <p:to>
                                        <p:strVal val="visible"/>
                                      </p:to>
                                    </p:set>
                                    <p:animEffect filter="fade" transition="in">
                                      <p:cBhvr>
                                        <p:cTn dur="1000"/>
                                        <p:tgtEl>
                                          <p:spTgt spid="418"/>
                                        </p:tgtEl>
                                      </p:cBhvr>
                                    </p:animEffect>
                                  </p:childTnLst>
                                </p:cTn>
                              </p:par>
                              <p:par>
                                <p:cTn fill="hold" nodeType="withEffect" presetClass="entr" presetID="10" presetSubtype="0">
                                  <p:stCondLst>
                                    <p:cond delay="0"/>
                                  </p:stCondLst>
                                  <p:childTnLst>
                                    <p:set>
                                      <p:cBhvr>
                                        <p:cTn dur="1" fill="hold">
                                          <p:stCondLst>
                                            <p:cond delay="0"/>
                                          </p:stCondLst>
                                        </p:cTn>
                                        <p:tgtEl>
                                          <p:spTgt spid="419"/>
                                        </p:tgtEl>
                                        <p:attrNameLst>
                                          <p:attrName>style.visibility</p:attrName>
                                        </p:attrNameLst>
                                      </p:cBhvr>
                                      <p:to>
                                        <p:strVal val="visible"/>
                                      </p:to>
                                    </p:set>
                                    <p:animEffect filter="fade" transition="in">
                                      <p:cBhvr>
                                        <p:cTn dur="1000"/>
                                        <p:tgtEl>
                                          <p:spTgt spid="419"/>
                                        </p:tgtEl>
                                      </p:cBhvr>
                                    </p:animEffect>
                                  </p:childTnLst>
                                </p:cTn>
                              </p:par>
                              <p:par>
                                <p:cTn fill="hold" nodeType="withEffect" presetClass="entr" presetID="10" presetSubtype="0">
                                  <p:stCondLst>
                                    <p:cond delay="0"/>
                                  </p:stCondLst>
                                  <p:childTnLst>
                                    <p:set>
                                      <p:cBhvr>
                                        <p:cTn dur="1" fill="hold">
                                          <p:stCondLst>
                                            <p:cond delay="0"/>
                                          </p:stCondLst>
                                        </p:cTn>
                                        <p:tgtEl>
                                          <p:spTgt spid="420"/>
                                        </p:tgtEl>
                                        <p:attrNameLst>
                                          <p:attrName>style.visibility</p:attrName>
                                        </p:attrNameLst>
                                      </p:cBhvr>
                                      <p:to>
                                        <p:strVal val="visible"/>
                                      </p:to>
                                    </p:set>
                                    <p:animEffect filter="fade" transition="in">
                                      <p:cBhvr>
                                        <p:cTn dur="1000"/>
                                        <p:tgtEl>
                                          <p:spTgt spid="420"/>
                                        </p:tgtEl>
                                      </p:cBhvr>
                                    </p:animEffect>
                                  </p:childTnLst>
                                </p:cTn>
                              </p:par>
                              <p:par>
                                <p:cTn fill="hold" nodeType="withEffect" presetClass="entr" presetID="10" presetSubtype="0">
                                  <p:stCondLst>
                                    <p:cond delay="0"/>
                                  </p:stCondLst>
                                  <p:childTnLst>
                                    <p:set>
                                      <p:cBhvr>
                                        <p:cTn dur="1" fill="hold">
                                          <p:stCondLst>
                                            <p:cond delay="0"/>
                                          </p:stCondLst>
                                        </p:cTn>
                                        <p:tgtEl>
                                          <p:spTgt spid="421"/>
                                        </p:tgtEl>
                                        <p:attrNameLst>
                                          <p:attrName>style.visibility</p:attrName>
                                        </p:attrNameLst>
                                      </p:cBhvr>
                                      <p:to>
                                        <p:strVal val="visible"/>
                                      </p:to>
                                    </p:set>
                                    <p:animEffect filter="fade" transition="in">
                                      <p:cBhvr>
                                        <p:cTn dur="1000"/>
                                        <p:tgtEl>
                                          <p:spTgt spid="421"/>
                                        </p:tgtEl>
                                      </p:cBhvr>
                                    </p:animEffect>
                                  </p:childTnLst>
                                </p:cTn>
                              </p:par>
                              <p:par>
                                <p:cTn fill="hold" nodeType="withEffect" presetClass="entr" presetID="10" presetSubtype="0">
                                  <p:stCondLst>
                                    <p:cond delay="0"/>
                                  </p:stCondLst>
                                  <p:childTnLst>
                                    <p:set>
                                      <p:cBhvr>
                                        <p:cTn dur="1" fill="hold">
                                          <p:stCondLst>
                                            <p:cond delay="0"/>
                                          </p:stCondLst>
                                        </p:cTn>
                                        <p:tgtEl>
                                          <p:spTgt spid="422"/>
                                        </p:tgtEl>
                                        <p:attrNameLst>
                                          <p:attrName>style.visibility</p:attrName>
                                        </p:attrNameLst>
                                      </p:cBhvr>
                                      <p:to>
                                        <p:strVal val="visible"/>
                                      </p:to>
                                    </p:set>
                                    <p:animEffect filter="fade" transition="in">
                                      <p:cBhvr>
                                        <p:cTn dur="1000"/>
                                        <p:tgtEl>
                                          <p:spTgt spid="422"/>
                                        </p:tgtEl>
                                      </p:cBhvr>
                                    </p:animEffect>
                                  </p:childTnLst>
                                </p:cTn>
                              </p:par>
                              <p:par>
                                <p:cTn fill="hold" nodeType="withEffect" presetClass="entr" presetID="10" presetSubtype="0">
                                  <p:stCondLst>
                                    <p:cond delay="0"/>
                                  </p:stCondLst>
                                  <p:childTnLst>
                                    <p:set>
                                      <p:cBhvr>
                                        <p:cTn dur="1" fill="hold">
                                          <p:stCondLst>
                                            <p:cond delay="0"/>
                                          </p:stCondLst>
                                        </p:cTn>
                                        <p:tgtEl>
                                          <p:spTgt spid="423"/>
                                        </p:tgtEl>
                                        <p:attrNameLst>
                                          <p:attrName>style.visibility</p:attrName>
                                        </p:attrNameLst>
                                      </p:cBhvr>
                                      <p:to>
                                        <p:strVal val="visible"/>
                                      </p:to>
                                    </p:set>
                                    <p:animEffect filter="fade" transition="in">
                                      <p:cBhvr>
                                        <p:cTn dur="1000"/>
                                        <p:tgtEl>
                                          <p:spTgt spid="423"/>
                                        </p:tgtEl>
                                      </p:cBhvr>
                                    </p:animEffect>
                                  </p:childTnLst>
                                </p:cTn>
                              </p:par>
                              <p:par>
                                <p:cTn fill="hold" nodeType="withEffect" presetClass="entr" presetID="10" presetSubtype="0">
                                  <p:stCondLst>
                                    <p:cond delay="0"/>
                                  </p:stCondLst>
                                  <p:childTnLst>
                                    <p:set>
                                      <p:cBhvr>
                                        <p:cTn dur="1" fill="hold">
                                          <p:stCondLst>
                                            <p:cond delay="0"/>
                                          </p:stCondLst>
                                        </p:cTn>
                                        <p:tgtEl>
                                          <p:spTgt spid="424"/>
                                        </p:tgtEl>
                                        <p:attrNameLst>
                                          <p:attrName>style.visibility</p:attrName>
                                        </p:attrNameLst>
                                      </p:cBhvr>
                                      <p:to>
                                        <p:strVal val="visible"/>
                                      </p:to>
                                    </p:set>
                                    <p:animEffect filter="fade" transition="in">
                                      <p:cBhvr>
                                        <p:cTn dur="1000"/>
                                        <p:tgtEl>
                                          <p:spTgt spid="424"/>
                                        </p:tgtEl>
                                      </p:cBhvr>
                                    </p:animEffect>
                                  </p:childTnLst>
                                </p:cTn>
                              </p:par>
                              <p:par>
                                <p:cTn fill="hold" nodeType="withEffect" presetClass="entr" presetID="10" presetSubtype="0">
                                  <p:stCondLst>
                                    <p:cond delay="0"/>
                                  </p:stCondLst>
                                  <p:childTnLst>
                                    <p:set>
                                      <p:cBhvr>
                                        <p:cTn dur="1" fill="hold">
                                          <p:stCondLst>
                                            <p:cond delay="0"/>
                                          </p:stCondLst>
                                        </p:cTn>
                                        <p:tgtEl>
                                          <p:spTgt spid="425"/>
                                        </p:tgtEl>
                                        <p:attrNameLst>
                                          <p:attrName>style.visibility</p:attrName>
                                        </p:attrNameLst>
                                      </p:cBhvr>
                                      <p:to>
                                        <p:strVal val="visible"/>
                                      </p:to>
                                    </p:set>
                                    <p:animEffect filter="fade" transition="in">
                                      <p:cBhvr>
                                        <p:cTn dur="1000"/>
                                        <p:tgtEl>
                                          <p:spTgt spid="425"/>
                                        </p:tgtEl>
                                      </p:cBhvr>
                                    </p:animEffect>
                                  </p:childTnLst>
                                </p:cTn>
                              </p:par>
                              <p:par>
                                <p:cTn fill="hold" nodeType="withEffect" presetClass="entr" presetID="10" presetSubtype="0">
                                  <p:stCondLst>
                                    <p:cond delay="0"/>
                                  </p:stCondLst>
                                  <p:childTnLst>
                                    <p:set>
                                      <p:cBhvr>
                                        <p:cTn dur="1" fill="hold">
                                          <p:stCondLst>
                                            <p:cond delay="0"/>
                                          </p:stCondLst>
                                        </p:cTn>
                                        <p:tgtEl>
                                          <p:spTgt spid="426"/>
                                        </p:tgtEl>
                                        <p:attrNameLst>
                                          <p:attrName>style.visibility</p:attrName>
                                        </p:attrNameLst>
                                      </p:cBhvr>
                                      <p:to>
                                        <p:strVal val="visible"/>
                                      </p:to>
                                    </p:set>
                                    <p:animEffect filter="fade" transition="in">
                                      <p:cBhvr>
                                        <p:cTn dur="1000"/>
                                        <p:tgtEl>
                                          <p:spTgt spid="426"/>
                                        </p:tgtEl>
                                      </p:cBhvr>
                                    </p:animEffect>
                                  </p:childTnLst>
                                </p:cTn>
                              </p:par>
                              <p:par>
                                <p:cTn fill="hold" nodeType="withEffect" presetClass="entr" presetID="10" presetSubtype="0">
                                  <p:stCondLst>
                                    <p:cond delay="0"/>
                                  </p:stCondLst>
                                  <p:childTnLst>
                                    <p:set>
                                      <p:cBhvr>
                                        <p:cTn dur="1" fill="hold">
                                          <p:stCondLst>
                                            <p:cond delay="0"/>
                                          </p:stCondLst>
                                        </p:cTn>
                                        <p:tgtEl>
                                          <p:spTgt spid="427"/>
                                        </p:tgtEl>
                                        <p:attrNameLst>
                                          <p:attrName>style.visibility</p:attrName>
                                        </p:attrNameLst>
                                      </p:cBhvr>
                                      <p:to>
                                        <p:strVal val="visible"/>
                                      </p:to>
                                    </p:set>
                                    <p:animEffect filter="fade" transition="in">
                                      <p:cBhvr>
                                        <p:cTn dur="1000"/>
                                        <p:tgtEl>
                                          <p:spTgt spid="427"/>
                                        </p:tgtEl>
                                      </p:cBhvr>
                                    </p:animEffect>
                                  </p:childTnLst>
                                </p:cTn>
                              </p:par>
                              <p:par>
                                <p:cTn fill="hold" nodeType="withEffect" presetClass="entr" presetID="10" presetSubtype="0">
                                  <p:stCondLst>
                                    <p:cond delay="0"/>
                                  </p:stCondLst>
                                  <p:childTnLst>
                                    <p:set>
                                      <p:cBhvr>
                                        <p:cTn dur="1" fill="hold">
                                          <p:stCondLst>
                                            <p:cond delay="0"/>
                                          </p:stCondLst>
                                        </p:cTn>
                                        <p:tgtEl>
                                          <p:spTgt spid="428"/>
                                        </p:tgtEl>
                                        <p:attrNameLst>
                                          <p:attrName>style.visibility</p:attrName>
                                        </p:attrNameLst>
                                      </p:cBhvr>
                                      <p:to>
                                        <p:strVal val="visible"/>
                                      </p:to>
                                    </p:set>
                                    <p:animEffect filter="fade" transition="in">
                                      <p:cBhvr>
                                        <p:cTn dur="1000"/>
                                        <p:tgtEl>
                                          <p:spTgt spid="428"/>
                                        </p:tgtEl>
                                      </p:cBhvr>
                                    </p:animEffect>
                                  </p:childTnLst>
                                </p:cTn>
                              </p:par>
                              <p:par>
                                <p:cTn fill="hold" nodeType="withEffect" presetClass="entr" presetID="10" presetSubtype="0">
                                  <p:stCondLst>
                                    <p:cond delay="0"/>
                                  </p:stCondLst>
                                  <p:childTnLst>
                                    <p:set>
                                      <p:cBhvr>
                                        <p:cTn dur="1" fill="hold">
                                          <p:stCondLst>
                                            <p:cond delay="0"/>
                                          </p:stCondLst>
                                        </p:cTn>
                                        <p:tgtEl>
                                          <p:spTgt spid="429"/>
                                        </p:tgtEl>
                                        <p:attrNameLst>
                                          <p:attrName>style.visibility</p:attrName>
                                        </p:attrNameLst>
                                      </p:cBhvr>
                                      <p:to>
                                        <p:strVal val="visible"/>
                                      </p:to>
                                    </p:set>
                                    <p:animEffect filter="fade" transition="in">
                                      <p:cBhvr>
                                        <p:cTn dur="1000"/>
                                        <p:tgtEl>
                                          <p:spTgt spid="429"/>
                                        </p:tgtEl>
                                      </p:cBhvr>
                                    </p:animEffect>
                                  </p:childTnLst>
                                </p:cTn>
                              </p:par>
                              <p:par>
                                <p:cTn fill="hold" nodeType="withEffect" presetClass="entr" presetID="10" presetSubtype="0">
                                  <p:stCondLst>
                                    <p:cond delay="0"/>
                                  </p:stCondLst>
                                  <p:childTnLst>
                                    <p:set>
                                      <p:cBhvr>
                                        <p:cTn dur="1" fill="hold">
                                          <p:stCondLst>
                                            <p:cond delay="0"/>
                                          </p:stCondLst>
                                        </p:cTn>
                                        <p:tgtEl>
                                          <p:spTgt spid="430"/>
                                        </p:tgtEl>
                                        <p:attrNameLst>
                                          <p:attrName>style.visibility</p:attrName>
                                        </p:attrNameLst>
                                      </p:cBhvr>
                                      <p:to>
                                        <p:strVal val="visible"/>
                                      </p:to>
                                    </p:set>
                                    <p:animEffect filter="fade" transition="in">
                                      <p:cBhvr>
                                        <p:cTn dur="1000"/>
                                        <p:tgtEl>
                                          <p:spTgt spid="430"/>
                                        </p:tgtEl>
                                      </p:cBhvr>
                                    </p:animEffect>
                                  </p:childTnLst>
                                </p:cTn>
                              </p:par>
                              <p:par>
                                <p:cTn fill="hold" nodeType="withEffect" presetClass="entr" presetID="10" presetSubtype="0">
                                  <p:stCondLst>
                                    <p:cond delay="0"/>
                                  </p:stCondLst>
                                  <p:childTnLst>
                                    <p:set>
                                      <p:cBhvr>
                                        <p:cTn dur="1" fill="hold">
                                          <p:stCondLst>
                                            <p:cond delay="0"/>
                                          </p:stCondLst>
                                        </p:cTn>
                                        <p:tgtEl>
                                          <p:spTgt spid="431"/>
                                        </p:tgtEl>
                                        <p:attrNameLst>
                                          <p:attrName>style.visibility</p:attrName>
                                        </p:attrNameLst>
                                      </p:cBhvr>
                                      <p:to>
                                        <p:strVal val="visible"/>
                                      </p:to>
                                    </p:set>
                                    <p:animEffect filter="fade" transition="in">
                                      <p:cBhvr>
                                        <p:cTn dur="1000"/>
                                        <p:tgtEl>
                                          <p:spTgt spid="431"/>
                                        </p:tgtEl>
                                      </p:cBhvr>
                                    </p:animEffect>
                                  </p:childTnLst>
                                </p:cTn>
                              </p:par>
                              <p:par>
                                <p:cTn fill="hold" nodeType="withEffect" presetClass="entr" presetID="10" presetSubtype="0">
                                  <p:stCondLst>
                                    <p:cond delay="0"/>
                                  </p:stCondLst>
                                  <p:childTnLst>
                                    <p:set>
                                      <p:cBhvr>
                                        <p:cTn dur="1" fill="hold">
                                          <p:stCondLst>
                                            <p:cond delay="0"/>
                                          </p:stCondLst>
                                        </p:cTn>
                                        <p:tgtEl>
                                          <p:spTgt spid="432"/>
                                        </p:tgtEl>
                                        <p:attrNameLst>
                                          <p:attrName>style.visibility</p:attrName>
                                        </p:attrNameLst>
                                      </p:cBhvr>
                                      <p:to>
                                        <p:strVal val="visible"/>
                                      </p:to>
                                    </p:set>
                                    <p:animEffect filter="fade" transition="in">
                                      <p:cBhvr>
                                        <p:cTn dur="1000"/>
                                        <p:tgtEl>
                                          <p:spTgt spid="432"/>
                                        </p:tgtEl>
                                      </p:cBhvr>
                                    </p:animEffect>
                                  </p:childTnLst>
                                </p:cTn>
                              </p:par>
                              <p:par>
                                <p:cTn fill="hold" nodeType="withEffect" presetClass="entr" presetID="10" presetSubtype="0">
                                  <p:stCondLst>
                                    <p:cond delay="0"/>
                                  </p:stCondLst>
                                  <p:childTnLst>
                                    <p:set>
                                      <p:cBhvr>
                                        <p:cTn dur="1" fill="hold">
                                          <p:stCondLst>
                                            <p:cond delay="0"/>
                                          </p:stCondLst>
                                        </p:cTn>
                                        <p:tgtEl>
                                          <p:spTgt spid="433"/>
                                        </p:tgtEl>
                                        <p:attrNameLst>
                                          <p:attrName>style.visibility</p:attrName>
                                        </p:attrNameLst>
                                      </p:cBhvr>
                                      <p:to>
                                        <p:strVal val="visible"/>
                                      </p:to>
                                    </p:set>
                                    <p:animEffect filter="fade" transition="in">
                                      <p:cBhvr>
                                        <p:cTn dur="1000"/>
                                        <p:tgtEl>
                                          <p:spTgt spid="433"/>
                                        </p:tgtEl>
                                      </p:cBhvr>
                                    </p:animEffect>
                                  </p:childTnLst>
                                </p:cTn>
                              </p:par>
                              <p:par>
                                <p:cTn fill="hold" nodeType="withEffect" presetClass="entr" presetID="10" presetSubtype="0">
                                  <p:stCondLst>
                                    <p:cond delay="0"/>
                                  </p:stCondLst>
                                  <p:childTnLst>
                                    <p:set>
                                      <p:cBhvr>
                                        <p:cTn dur="1" fill="hold">
                                          <p:stCondLst>
                                            <p:cond delay="0"/>
                                          </p:stCondLst>
                                        </p:cTn>
                                        <p:tgtEl>
                                          <p:spTgt spid="434"/>
                                        </p:tgtEl>
                                        <p:attrNameLst>
                                          <p:attrName>style.visibility</p:attrName>
                                        </p:attrNameLst>
                                      </p:cBhvr>
                                      <p:to>
                                        <p:strVal val="visible"/>
                                      </p:to>
                                    </p:set>
                                    <p:animEffect filter="fade" transition="in">
                                      <p:cBhvr>
                                        <p:cTn dur="1000"/>
                                        <p:tgtEl>
                                          <p:spTgt spid="434"/>
                                        </p:tgtEl>
                                      </p:cBhvr>
                                    </p:animEffect>
                                  </p:childTnLst>
                                </p:cTn>
                              </p:par>
                              <p:par>
                                <p:cTn fill="hold" nodeType="withEffect" presetClass="entr" presetID="10" presetSubtype="0">
                                  <p:stCondLst>
                                    <p:cond delay="0"/>
                                  </p:stCondLst>
                                  <p:childTnLst>
                                    <p:set>
                                      <p:cBhvr>
                                        <p:cTn dur="1" fill="hold">
                                          <p:stCondLst>
                                            <p:cond delay="0"/>
                                          </p:stCondLst>
                                        </p:cTn>
                                        <p:tgtEl>
                                          <p:spTgt spid="435"/>
                                        </p:tgtEl>
                                        <p:attrNameLst>
                                          <p:attrName>style.visibility</p:attrName>
                                        </p:attrNameLst>
                                      </p:cBhvr>
                                      <p:to>
                                        <p:strVal val="visible"/>
                                      </p:to>
                                    </p:set>
                                    <p:animEffect filter="fade" transition="in">
                                      <p:cBhvr>
                                        <p:cTn dur="1000"/>
                                        <p:tgtEl>
                                          <p:spTgt spid="435"/>
                                        </p:tgtEl>
                                      </p:cBhvr>
                                    </p:animEffect>
                                  </p:childTnLst>
                                </p:cTn>
                              </p:par>
                              <p:par>
                                <p:cTn fill="hold" nodeType="withEffect" presetClass="entr" presetID="10" presetSubtype="0">
                                  <p:stCondLst>
                                    <p:cond delay="0"/>
                                  </p:stCondLst>
                                  <p:childTnLst>
                                    <p:set>
                                      <p:cBhvr>
                                        <p:cTn dur="1" fill="hold">
                                          <p:stCondLst>
                                            <p:cond delay="0"/>
                                          </p:stCondLst>
                                        </p:cTn>
                                        <p:tgtEl>
                                          <p:spTgt spid="436"/>
                                        </p:tgtEl>
                                        <p:attrNameLst>
                                          <p:attrName>style.visibility</p:attrName>
                                        </p:attrNameLst>
                                      </p:cBhvr>
                                      <p:to>
                                        <p:strVal val="visible"/>
                                      </p:to>
                                    </p:set>
                                    <p:animEffect filter="fade" transition="in">
                                      <p:cBhvr>
                                        <p:cTn dur="1000"/>
                                        <p:tgtEl>
                                          <p:spTgt spid="436"/>
                                        </p:tgtEl>
                                      </p:cBhvr>
                                    </p:animEffect>
                                  </p:childTnLst>
                                </p:cTn>
                              </p:par>
                              <p:par>
                                <p:cTn fill="hold" nodeType="withEffect" presetClass="entr" presetID="10" presetSubtype="0">
                                  <p:stCondLst>
                                    <p:cond delay="0"/>
                                  </p:stCondLst>
                                  <p:childTnLst>
                                    <p:set>
                                      <p:cBhvr>
                                        <p:cTn dur="1" fill="hold">
                                          <p:stCondLst>
                                            <p:cond delay="0"/>
                                          </p:stCondLst>
                                        </p:cTn>
                                        <p:tgtEl>
                                          <p:spTgt spid="437"/>
                                        </p:tgtEl>
                                        <p:attrNameLst>
                                          <p:attrName>style.visibility</p:attrName>
                                        </p:attrNameLst>
                                      </p:cBhvr>
                                      <p:to>
                                        <p:strVal val="visible"/>
                                      </p:to>
                                    </p:set>
                                    <p:animEffect filter="fade" transition="in">
                                      <p:cBhvr>
                                        <p:cTn dur="1000"/>
                                        <p:tgtEl>
                                          <p:spTgt spid="437"/>
                                        </p:tgtEl>
                                      </p:cBhvr>
                                    </p:animEffect>
                                  </p:childTnLst>
                                </p:cTn>
                              </p:par>
                              <p:par>
                                <p:cTn fill="hold" nodeType="withEffect" presetClass="entr" presetID="10" presetSubtype="0">
                                  <p:stCondLst>
                                    <p:cond delay="0"/>
                                  </p:stCondLst>
                                  <p:childTnLst>
                                    <p:set>
                                      <p:cBhvr>
                                        <p:cTn dur="1" fill="hold">
                                          <p:stCondLst>
                                            <p:cond delay="0"/>
                                          </p:stCondLst>
                                        </p:cTn>
                                        <p:tgtEl>
                                          <p:spTgt spid="438"/>
                                        </p:tgtEl>
                                        <p:attrNameLst>
                                          <p:attrName>style.visibility</p:attrName>
                                        </p:attrNameLst>
                                      </p:cBhvr>
                                      <p:to>
                                        <p:strVal val="visible"/>
                                      </p:to>
                                    </p:set>
                                    <p:animEffect filter="fade" transition="in">
                                      <p:cBhvr>
                                        <p:cTn dur="1000"/>
                                        <p:tgtEl>
                                          <p:spTgt spid="438"/>
                                        </p:tgtEl>
                                      </p:cBhvr>
                                    </p:animEffect>
                                  </p:childTnLst>
                                </p:cTn>
                              </p:par>
                              <p:par>
                                <p:cTn fill="hold" nodeType="withEffect" presetClass="entr" presetID="10" presetSubtype="0">
                                  <p:stCondLst>
                                    <p:cond delay="0"/>
                                  </p:stCondLst>
                                  <p:childTnLst>
                                    <p:set>
                                      <p:cBhvr>
                                        <p:cTn dur="1" fill="hold">
                                          <p:stCondLst>
                                            <p:cond delay="0"/>
                                          </p:stCondLst>
                                        </p:cTn>
                                        <p:tgtEl>
                                          <p:spTgt spid="439"/>
                                        </p:tgtEl>
                                        <p:attrNameLst>
                                          <p:attrName>style.visibility</p:attrName>
                                        </p:attrNameLst>
                                      </p:cBhvr>
                                      <p:to>
                                        <p:strVal val="visible"/>
                                      </p:to>
                                    </p:set>
                                    <p:animEffect filter="fade" transition="in">
                                      <p:cBhvr>
                                        <p:cTn dur="1000"/>
                                        <p:tgtEl>
                                          <p:spTgt spid="439"/>
                                        </p:tgtEl>
                                      </p:cBhvr>
                                    </p:animEffect>
                                  </p:childTnLst>
                                </p:cTn>
                              </p:par>
                              <p:par>
                                <p:cTn fill="hold" nodeType="withEffect" presetClass="entr" presetID="10" presetSubtype="0">
                                  <p:stCondLst>
                                    <p:cond delay="0"/>
                                  </p:stCondLst>
                                  <p:childTnLst>
                                    <p:set>
                                      <p:cBhvr>
                                        <p:cTn dur="1" fill="hold">
                                          <p:stCondLst>
                                            <p:cond delay="0"/>
                                          </p:stCondLst>
                                        </p:cTn>
                                        <p:tgtEl>
                                          <p:spTgt spid="440"/>
                                        </p:tgtEl>
                                        <p:attrNameLst>
                                          <p:attrName>style.visibility</p:attrName>
                                        </p:attrNameLst>
                                      </p:cBhvr>
                                      <p:to>
                                        <p:strVal val="visible"/>
                                      </p:to>
                                    </p:set>
                                    <p:animEffect filter="fade" transition="in">
                                      <p:cBhvr>
                                        <p:cTn dur="1000"/>
                                        <p:tgtEl>
                                          <p:spTgt spid="440"/>
                                        </p:tgtEl>
                                      </p:cBhvr>
                                    </p:animEffect>
                                  </p:childTnLst>
                                </p:cTn>
                              </p:par>
                              <p:par>
                                <p:cTn fill="hold" nodeType="withEffect" presetClass="entr" presetID="10" presetSubtype="0">
                                  <p:stCondLst>
                                    <p:cond delay="0"/>
                                  </p:stCondLst>
                                  <p:childTnLst>
                                    <p:set>
                                      <p:cBhvr>
                                        <p:cTn dur="1" fill="hold">
                                          <p:stCondLst>
                                            <p:cond delay="0"/>
                                          </p:stCondLst>
                                        </p:cTn>
                                        <p:tgtEl>
                                          <p:spTgt spid="441"/>
                                        </p:tgtEl>
                                        <p:attrNameLst>
                                          <p:attrName>style.visibility</p:attrName>
                                        </p:attrNameLst>
                                      </p:cBhvr>
                                      <p:to>
                                        <p:strVal val="visible"/>
                                      </p:to>
                                    </p:set>
                                    <p:animEffect filter="fade" transition="in">
                                      <p:cBhvr>
                                        <p:cTn dur="1000"/>
                                        <p:tgtEl>
                                          <p:spTgt spid="441"/>
                                        </p:tgtEl>
                                      </p:cBhvr>
                                    </p:animEffect>
                                  </p:childTnLst>
                                </p:cTn>
                              </p:par>
                              <p:par>
                                <p:cTn fill="hold" nodeType="withEffect" presetClass="entr" presetID="10" presetSubtype="0">
                                  <p:stCondLst>
                                    <p:cond delay="0"/>
                                  </p:stCondLst>
                                  <p:childTnLst>
                                    <p:set>
                                      <p:cBhvr>
                                        <p:cTn dur="1" fill="hold">
                                          <p:stCondLst>
                                            <p:cond delay="0"/>
                                          </p:stCondLst>
                                        </p:cTn>
                                        <p:tgtEl>
                                          <p:spTgt spid="442"/>
                                        </p:tgtEl>
                                        <p:attrNameLst>
                                          <p:attrName>style.visibility</p:attrName>
                                        </p:attrNameLst>
                                      </p:cBhvr>
                                      <p:to>
                                        <p:strVal val="visible"/>
                                      </p:to>
                                    </p:set>
                                    <p:animEffect filter="fade" transition="in">
                                      <p:cBhvr>
                                        <p:cTn dur="1000"/>
                                        <p:tgtEl>
                                          <p:spTgt spid="442"/>
                                        </p:tgtEl>
                                      </p:cBhvr>
                                    </p:animEffect>
                                  </p:childTnLst>
                                </p:cTn>
                              </p:par>
                              <p:par>
                                <p:cTn fill="hold" nodeType="withEffect" presetClass="entr" presetID="10" presetSubtype="0">
                                  <p:stCondLst>
                                    <p:cond delay="0"/>
                                  </p:stCondLst>
                                  <p:childTnLst>
                                    <p:set>
                                      <p:cBhvr>
                                        <p:cTn dur="1" fill="hold">
                                          <p:stCondLst>
                                            <p:cond delay="0"/>
                                          </p:stCondLst>
                                        </p:cTn>
                                        <p:tgtEl>
                                          <p:spTgt spid="443"/>
                                        </p:tgtEl>
                                        <p:attrNameLst>
                                          <p:attrName>style.visibility</p:attrName>
                                        </p:attrNameLst>
                                      </p:cBhvr>
                                      <p:to>
                                        <p:strVal val="visible"/>
                                      </p:to>
                                    </p:set>
                                    <p:animEffect filter="fade" transition="in">
                                      <p:cBhvr>
                                        <p:cTn dur="1000"/>
                                        <p:tgtEl>
                                          <p:spTgt spid="443"/>
                                        </p:tgtEl>
                                      </p:cBhvr>
                                    </p:animEffect>
                                  </p:childTnLst>
                                </p:cTn>
                              </p:par>
                              <p:par>
                                <p:cTn fill="hold" nodeType="withEffect" presetClass="entr" presetID="10" presetSubtype="0">
                                  <p:stCondLst>
                                    <p:cond delay="0"/>
                                  </p:stCondLst>
                                  <p:childTnLst>
                                    <p:set>
                                      <p:cBhvr>
                                        <p:cTn dur="1" fill="hold">
                                          <p:stCondLst>
                                            <p:cond delay="0"/>
                                          </p:stCondLst>
                                        </p:cTn>
                                        <p:tgtEl>
                                          <p:spTgt spid="444"/>
                                        </p:tgtEl>
                                        <p:attrNameLst>
                                          <p:attrName>style.visibility</p:attrName>
                                        </p:attrNameLst>
                                      </p:cBhvr>
                                      <p:to>
                                        <p:strVal val="visible"/>
                                      </p:to>
                                    </p:set>
                                    <p:animEffect filter="fade" transition="in">
                                      <p:cBhvr>
                                        <p:cTn dur="1000"/>
                                        <p:tgtEl>
                                          <p:spTgt spid="444"/>
                                        </p:tgtEl>
                                      </p:cBhvr>
                                    </p:animEffect>
                                  </p:childTnLst>
                                </p:cTn>
                              </p:par>
                              <p:par>
                                <p:cTn fill="hold" nodeType="withEffect" presetClass="entr" presetID="10" presetSubtype="0">
                                  <p:stCondLst>
                                    <p:cond delay="0"/>
                                  </p:stCondLst>
                                  <p:childTnLst>
                                    <p:set>
                                      <p:cBhvr>
                                        <p:cTn dur="1" fill="hold">
                                          <p:stCondLst>
                                            <p:cond delay="0"/>
                                          </p:stCondLst>
                                        </p:cTn>
                                        <p:tgtEl>
                                          <p:spTgt spid="445"/>
                                        </p:tgtEl>
                                        <p:attrNameLst>
                                          <p:attrName>style.visibility</p:attrName>
                                        </p:attrNameLst>
                                      </p:cBhvr>
                                      <p:to>
                                        <p:strVal val="visible"/>
                                      </p:to>
                                    </p:set>
                                    <p:animEffect filter="fade" transition="in">
                                      <p:cBhvr>
                                        <p:cTn dur="1000"/>
                                        <p:tgtEl>
                                          <p:spTgt spid="445"/>
                                        </p:tgtEl>
                                      </p:cBhvr>
                                    </p:animEffect>
                                  </p:childTnLst>
                                </p:cTn>
                              </p:par>
                              <p:par>
                                <p:cTn fill="hold" nodeType="withEffect" presetClass="entr" presetID="10" presetSubtype="0">
                                  <p:stCondLst>
                                    <p:cond delay="0"/>
                                  </p:stCondLst>
                                  <p:childTnLst>
                                    <p:set>
                                      <p:cBhvr>
                                        <p:cTn dur="1" fill="hold">
                                          <p:stCondLst>
                                            <p:cond delay="0"/>
                                          </p:stCondLst>
                                        </p:cTn>
                                        <p:tgtEl>
                                          <p:spTgt spid="446"/>
                                        </p:tgtEl>
                                        <p:attrNameLst>
                                          <p:attrName>style.visibility</p:attrName>
                                        </p:attrNameLst>
                                      </p:cBhvr>
                                      <p:to>
                                        <p:strVal val="visible"/>
                                      </p:to>
                                    </p:set>
                                    <p:animEffect filter="fade" transition="in">
                                      <p:cBhvr>
                                        <p:cTn dur="1000"/>
                                        <p:tgtEl>
                                          <p:spTgt spid="446"/>
                                        </p:tgtEl>
                                      </p:cBhvr>
                                    </p:animEffect>
                                  </p:childTnLst>
                                </p:cTn>
                              </p:par>
                              <p:par>
                                <p:cTn fill="hold" nodeType="withEffect" presetClass="entr" presetID="10" presetSubtype="0">
                                  <p:stCondLst>
                                    <p:cond delay="0"/>
                                  </p:stCondLst>
                                  <p:childTnLst>
                                    <p:set>
                                      <p:cBhvr>
                                        <p:cTn dur="1" fill="hold">
                                          <p:stCondLst>
                                            <p:cond delay="0"/>
                                          </p:stCondLst>
                                        </p:cTn>
                                        <p:tgtEl>
                                          <p:spTgt spid="447"/>
                                        </p:tgtEl>
                                        <p:attrNameLst>
                                          <p:attrName>style.visibility</p:attrName>
                                        </p:attrNameLst>
                                      </p:cBhvr>
                                      <p:to>
                                        <p:strVal val="visible"/>
                                      </p:to>
                                    </p:set>
                                    <p:animEffect filter="fade" transition="in">
                                      <p:cBhvr>
                                        <p:cTn dur="1000"/>
                                        <p:tgtEl>
                                          <p:spTgt spid="447"/>
                                        </p:tgtEl>
                                      </p:cBhvr>
                                    </p:animEffect>
                                  </p:childTnLst>
                                </p:cTn>
                              </p:par>
                              <p:par>
                                <p:cTn fill="hold" nodeType="withEffect" presetClass="entr" presetID="10" presetSubtype="0">
                                  <p:stCondLst>
                                    <p:cond delay="0"/>
                                  </p:stCondLst>
                                  <p:childTnLst>
                                    <p:set>
                                      <p:cBhvr>
                                        <p:cTn dur="1" fill="hold">
                                          <p:stCondLst>
                                            <p:cond delay="0"/>
                                          </p:stCondLst>
                                        </p:cTn>
                                        <p:tgtEl>
                                          <p:spTgt spid="448"/>
                                        </p:tgtEl>
                                        <p:attrNameLst>
                                          <p:attrName>style.visibility</p:attrName>
                                        </p:attrNameLst>
                                      </p:cBhvr>
                                      <p:to>
                                        <p:strVal val="visible"/>
                                      </p:to>
                                    </p:set>
                                    <p:animEffect filter="fade" transition="in">
                                      <p:cBhvr>
                                        <p:cTn dur="1000"/>
                                        <p:tgtEl>
                                          <p:spTgt spid="448"/>
                                        </p:tgtEl>
                                      </p:cBhvr>
                                    </p:animEffect>
                                  </p:childTnLst>
                                </p:cTn>
                              </p:par>
                              <p:par>
                                <p:cTn fill="hold" nodeType="withEffect" presetClass="entr" presetID="10" presetSubtype="0">
                                  <p:stCondLst>
                                    <p:cond delay="0"/>
                                  </p:stCondLst>
                                  <p:childTnLst>
                                    <p:set>
                                      <p:cBhvr>
                                        <p:cTn dur="1" fill="hold">
                                          <p:stCondLst>
                                            <p:cond delay="0"/>
                                          </p:stCondLst>
                                        </p:cTn>
                                        <p:tgtEl>
                                          <p:spTgt spid="449"/>
                                        </p:tgtEl>
                                        <p:attrNameLst>
                                          <p:attrName>style.visibility</p:attrName>
                                        </p:attrNameLst>
                                      </p:cBhvr>
                                      <p:to>
                                        <p:strVal val="visible"/>
                                      </p:to>
                                    </p:set>
                                    <p:animEffect filter="fade" transition="in">
                                      <p:cBhvr>
                                        <p:cTn dur="1000"/>
                                        <p:tgtEl>
                                          <p:spTgt spid="449"/>
                                        </p:tgtEl>
                                      </p:cBhvr>
                                    </p:animEffect>
                                  </p:childTnLst>
                                </p:cTn>
                              </p:par>
                              <p:par>
                                <p:cTn fill="hold" nodeType="withEffect" presetClass="entr" presetID="10" presetSubtype="0">
                                  <p:stCondLst>
                                    <p:cond delay="0"/>
                                  </p:stCondLst>
                                  <p:childTnLst>
                                    <p:set>
                                      <p:cBhvr>
                                        <p:cTn dur="1" fill="hold">
                                          <p:stCondLst>
                                            <p:cond delay="0"/>
                                          </p:stCondLst>
                                        </p:cTn>
                                        <p:tgtEl>
                                          <p:spTgt spid="450"/>
                                        </p:tgtEl>
                                        <p:attrNameLst>
                                          <p:attrName>style.visibility</p:attrName>
                                        </p:attrNameLst>
                                      </p:cBhvr>
                                      <p:to>
                                        <p:strVal val="visible"/>
                                      </p:to>
                                    </p:set>
                                    <p:animEffect filter="fade" transition="in">
                                      <p:cBhvr>
                                        <p:cTn dur="1000"/>
                                        <p:tgtEl>
                                          <p:spTgt spid="450"/>
                                        </p:tgtEl>
                                      </p:cBhvr>
                                    </p:animEffect>
                                  </p:childTnLst>
                                </p:cTn>
                              </p:par>
                              <p:par>
                                <p:cTn fill="hold" nodeType="withEffect" presetClass="entr" presetID="10" presetSubtype="0">
                                  <p:stCondLst>
                                    <p:cond delay="0"/>
                                  </p:stCondLst>
                                  <p:childTnLst>
                                    <p:set>
                                      <p:cBhvr>
                                        <p:cTn dur="1" fill="hold">
                                          <p:stCondLst>
                                            <p:cond delay="0"/>
                                          </p:stCondLst>
                                        </p:cTn>
                                        <p:tgtEl>
                                          <p:spTgt spid="451"/>
                                        </p:tgtEl>
                                        <p:attrNameLst>
                                          <p:attrName>style.visibility</p:attrName>
                                        </p:attrNameLst>
                                      </p:cBhvr>
                                      <p:to>
                                        <p:strVal val="visible"/>
                                      </p:to>
                                    </p:set>
                                    <p:animEffect filter="fade" transition="in">
                                      <p:cBhvr>
                                        <p:cTn dur="1000"/>
                                        <p:tgtEl>
                                          <p:spTgt spid="45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Agenda</a:t>
            </a:r>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extLst>
                    <a:ext uri="{A12FA001-AC4F-418D-AE19-62706E023703}">
                      <ahyp:hlinkClr val="tx"/>
                    </a:ext>
                  </a:extLst>
                </a:hlinkClick>
              </a:rPr>
              <a:t>Overview</a:t>
            </a:r>
            <a:endParaRPr sz="1800">
              <a:solidFill>
                <a:srgbClr val="CACACA"/>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4">
                  <a:extLst>
                    <a:ext uri="{A12FA001-AC4F-418D-AE19-62706E023703}">
                      <ahyp:hlinkClr val="tx"/>
                    </a:ext>
                  </a:extLst>
                </a:hlinkClick>
              </a:rPr>
              <a:t>Understanding the problems</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5">
                  <a:extLst>
                    <a:ext uri="{A12FA001-AC4F-418D-AE19-62706E023703}">
                      <ahyp:hlinkClr val="tx"/>
                    </a:ext>
                  </a:extLst>
                </a:hlinkClick>
              </a:rPr>
              <a:t>Project objective</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6">
                  <a:extLst>
                    <a:ext uri="{A12FA001-AC4F-418D-AE19-62706E023703}">
                      <ahyp:hlinkClr val="tx"/>
                    </a:ext>
                  </a:extLst>
                </a:hlinkClick>
              </a:rPr>
              <a:t>Target audience</a:t>
            </a:r>
            <a:endParaRPr sz="1800">
              <a:solidFill>
                <a:srgbClr val="CACACA"/>
              </a:solidFill>
              <a:latin typeface="Average"/>
              <a:ea typeface="Average"/>
              <a:cs typeface="Average"/>
              <a:sym typeface="Average"/>
            </a:endParaRPr>
          </a:p>
        </p:txBody>
      </p:sp>
      <p:sp>
        <p:nvSpPr>
          <p:cNvPr id="239" name="Google Shape;239;p18"/>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extLst>
                    <a:ext uri="{A12FA001-AC4F-418D-AE19-62706E023703}">
                      <ahyp:hlinkClr val="tx"/>
                    </a:ext>
                  </a:extLst>
                </a:hlinkClick>
              </a:rPr>
              <a:t>Market trends</a:t>
            </a:r>
            <a:endParaRPr sz="1800">
              <a:solidFill>
                <a:srgbClr val="CACACA"/>
              </a:solidFill>
              <a:latin typeface="Average"/>
              <a:ea typeface="Average"/>
              <a:cs typeface="Average"/>
              <a:sym typeface="Average"/>
            </a:endParaRPr>
          </a:p>
        </p:txBody>
      </p:sp>
      <p:sp>
        <p:nvSpPr>
          <p:cNvPr id="240" name="Google Shape;240;p18"/>
          <p:cNvSpPr txBox="1"/>
          <p:nvPr/>
        </p:nvSpPr>
        <p:spPr>
          <a:xfrm>
            <a:off x="1294298"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Cycle Diagram</a:t>
            </a:r>
            <a:endParaRPr sz="1800">
              <a:solidFill>
                <a:srgbClr val="CACACA"/>
              </a:solidFill>
              <a:latin typeface="Average"/>
              <a:ea typeface="Average"/>
              <a:cs typeface="Average"/>
              <a:sym typeface="Average"/>
            </a:endParaRPr>
          </a:p>
        </p:txBody>
      </p:sp>
      <p:sp>
        <p:nvSpPr>
          <p:cNvPr id="241" name="Google Shape;241;p18"/>
          <p:cNvSpPr txBox="1"/>
          <p:nvPr/>
        </p:nvSpPr>
        <p:spPr>
          <a:xfrm>
            <a:off x="4443276"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Initial Prompting</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Screenshots</a:t>
            </a:r>
            <a:endParaRPr>
              <a:solidFill>
                <a:srgbClr val="CACACA"/>
              </a:solidFill>
              <a:latin typeface="Montserrat"/>
              <a:ea typeface="Montserrat"/>
              <a:cs typeface="Montserrat"/>
              <a:sym typeface="Montserrat"/>
            </a:endParaRPr>
          </a:p>
        </p:txBody>
      </p:sp>
      <p:sp>
        <p:nvSpPr>
          <p:cNvPr id="242" name="Google Shape;242;p18"/>
          <p:cNvSpPr txBox="1"/>
          <p:nvPr/>
        </p:nvSpPr>
        <p:spPr>
          <a:xfrm>
            <a:off x="4443276" y="4050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7">
                  <a:extLst>
                    <a:ext uri="{A12FA001-AC4F-418D-AE19-62706E023703}">
                      <ahyp:hlinkClr val="tx"/>
                    </a:ext>
                  </a:extLst>
                </a:hlinkClick>
              </a:rPr>
              <a:t>Project timeline</a:t>
            </a:r>
            <a:endParaRPr>
              <a:solidFill>
                <a:srgbClr val="CACACA"/>
              </a:solidFill>
              <a:latin typeface="Montserrat"/>
              <a:ea typeface="Montserrat"/>
              <a:cs typeface="Montserrat"/>
              <a:sym typeface="Montserrat"/>
            </a:endParaRPr>
          </a:p>
        </p:txBody>
      </p:sp>
      <p:sp>
        <p:nvSpPr>
          <p:cNvPr id="243" name="Google Shape;243;p18"/>
          <p:cNvSpPr txBox="1"/>
          <p:nvPr/>
        </p:nvSpPr>
        <p:spPr>
          <a:xfrm>
            <a:off x="1294298" y="4050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Flowchart </a:t>
            </a:r>
            <a:r>
              <a:rPr lang="en-GB">
                <a:solidFill>
                  <a:srgbClr val="CACACA"/>
                </a:solidFill>
                <a:latin typeface="Montserrat"/>
                <a:ea typeface="Montserrat"/>
                <a:cs typeface="Montserrat"/>
                <a:sym typeface="Montserrat"/>
              </a:rPr>
              <a:t>Diagram</a:t>
            </a:r>
            <a:endParaRPr sz="1800">
              <a:solidFill>
                <a:srgbClr val="CACACA"/>
              </a:solidFill>
              <a:latin typeface="Average"/>
              <a:ea typeface="Average"/>
              <a:cs typeface="Average"/>
              <a:sym typeface="Average"/>
            </a:endParaRPr>
          </a:p>
        </p:txBody>
      </p:sp>
      <p:sp>
        <p:nvSpPr>
          <p:cNvPr id="244" name="Google Shape;244;p18"/>
          <p:cNvSpPr txBox="1"/>
          <p:nvPr/>
        </p:nvSpPr>
        <p:spPr>
          <a:xfrm>
            <a:off x="4443276" y="323682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Software specifications</a:t>
            </a:r>
            <a:endParaRPr>
              <a:solidFill>
                <a:srgbClr val="CACACA"/>
              </a:solidFill>
              <a:latin typeface="Montserrat"/>
              <a:ea typeface="Montserrat"/>
              <a:cs typeface="Montserrat"/>
              <a:sym typeface="Montserrat"/>
            </a:endParaRPr>
          </a:p>
        </p:txBody>
      </p:sp>
      <p:sp>
        <p:nvSpPr>
          <p:cNvPr id="245" name="Google Shape;245;p18"/>
          <p:cNvSpPr txBox="1"/>
          <p:nvPr/>
        </p:nvSpPr>
        <p:spPr>
          <a:xfrm>
            <a:off x="4443276" y="266720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Application</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screenshots</a:t>
            </a:r>
            <a:endParaRPr>
              <a:solidFill>
                <a:srgbClr val="CACACA"/>
              </a:solidFill>
              <a:latin typeface="Montserrat"/>
              <a:ea typeface="Montserrat"/>
              <a:cs typeface="Montserrat"/>
              <a:sym typeface="Montserrat"/>
            </a:endParaRPr>
          </a:p>
        </p:txBody>
      </p:sp>
      <p:sp>
        <p:nvSpPr>
          <p:cNvPr id="246" name="Google Shape;246;p18"/>
          <p:cNvSpPr txBox="1"/>
          <p:nvPr/>
        </p:nvSpPr>
        <p:spPr>
          <a:xfrm>
            <a:off x="4443276" y="364370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Future Features</a:t>
            </a:r>
            <a:endParaRPr>
              <a:solidFill>
                <a:srgbClr val="CACACA"/>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34"/>
                                        </p:tgtEl>
                                        <p:attrNameLst>
                                          <p:attrName>style.visibility</p:attrName>
                                        </p:attrNameLst>
                                      </p:cBhvr>
                                      <p:to>
                                        <p:strVal val="visible"/>
                                      </p:to>
                                    </p:set>
                                    <p:animEffect filter="fade" transition="in">
                                      <p:cBhvr>
                                        <p:cTn dur="1000"/>
                                        <p:tgtEl>
                                          <p:spTgt spid="234"/>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1000"/>
                                        <p:tgtEl>
                                          <p:spTgt spid="235"/>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1000"/>
                                        <p:tgtEl>
                                          <p:spTgt spid="236"/>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1000"/>
                                        <p:tgtEl>
                                          <p:spTgt spid="237"/>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1200"/>
                                        <p:tgtEl>
                                          <p:spTgt spid="238"/>
                                        </p:tgtEl>
                                      </p:cBhvr>
                                    </p:animEffect>
                                  </p:childTnLst>
                                </p:cTn>
                              </p:par>
                            </p:childTnLst>
                          </p:cTn>
                        </p:par>
                        <p:par>
                          <p:cTn fill="hold">
                            <p:stCondLst>
                              <p:cond delay="5200"/>
                            </p:stCondLst>
                            <p:childTnLst>
                              <p:par>
                                <p:cTn fill="hold" nodeType="afterEffect" presetClass="entr" presetID="10" presetSubtype="0">
                                  <p:stCondLst>
                                    <p:cond delay="0"/>
                                  </p:stCondLst>
                                  <p:childTnLst>
                                    <p:set>
                                      <p:cBhvr>
                                        <p:cTn dur="1" fill="hold">
                                          <p:stCondLst>
                                            <p:cond delay="0"/>
                                          </p:stCondLst>
                                        </p:cTn>
                                        <p:tgtEl>
                                          <p:spTgt spid="239"/>
                                        </p:tgtEl>
                                        <p:attrNameLst>
                                          <p:attrName>style.visibility</p:attrName>
                                        </p:attrNameLst>
                                      </p:cBhvr>
                                      <p:to>
                                        <p:strVal val="visible"/>
                                      </p:to>
                                    </p:set>
                                    <p:animEffect filter="fade" transition="in">
                                      <p:cBhvr>
                                        <p:cTn dur="1000"/>
                                        <p:tgtEl>
                                          <p:spTgt spid="239"/>
                                        </p:tgtEl>
                                      </p:cBhvr>
                                    </p:animEffect>
                                  </p:childTnLst>
                                </p:cTn>
                              </p:par>
                            </p:childTnLst>
                          </p:cTn>
                        </p:par>
                        <p:par>
                          <p:cTn fill="hold">
                            <p:stCondLst>
                              <p:cond delay="6200"/>
                            </p:stCondLst>
                            <p:childTnLst>
                              <p:par>
                                <p:cTn fill="hold" nodeType="after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000"/>
                                        <p:tgtEl>
                                          <p:spTgt spid="240"/>
                                        </p:tgtEl>
                                      </p:cBhvr>
                                    </p:animEffect>
                                  </p:childTnLst>
                                </p:cTn>
                              </p:par>
                            </p:childTnLst>
                          </p:cTn>
                        </p:par>
                        <p:par>
                          <p:cTn fill="hold">
                            <p:stCondLst>
                              <p:cond delay="7200"/>
                            </p:stCondLst>
                            <p:childTnLst>
                              <p:par>
                                <p:cTn fill="hold" nodeType="afterEffect" presetClass="entr" presetID="10" presetSubtype="0">
                                  <p:stCondLst>
                                    <p:cond delay="0"/>
                                  </p:stCondLst>
                                  <p:childTnLst>
                                    <p:set>
                                      <p:cBhvr>
                                        <p:cTn dur="1" fill="hold">
                                          <p:stCondLst>
                                            <p:cond delay="0"/>
                                          </p:stCondLst>
                                        </p:cTn>
                                        <p:tgtEl>
                                          <p:spTgt spid="243"/>
                                        </p:tgtEl>
                                        <p:attrNameLst>
                                          <p:attrName>style.visibility</p:attrName>
                                        </p:attrNameLst>
                                      </p:cBhvr>
                                      <p:to>
                                        <p:strVal val="visible"/>
                                      </p:to>
                                    </p:set>
                                    <p:animEffect filter="fade" transition="in">
                                      <p:cBhvr>
                                        <p:cTn dur="1100"/>
                                        <p:tgtEl>
                                          <p:spTgt spid="243"/>
                                        </p:tgtEl>
                                      </p:cBhvr>
                                    </p:animEffect>
                                  </p:childTnLst>
                                </p:cTn>
                              </p:par>
                            </p:childTnLst>
                          </p:cTn>
                        </p:par>
                        <p:par>
                          <p:cTn fill="hold">
                            <p:stCondLst>
                              <p:cond delay="8300"/>
                            </p:stCondLst>
                            <p:childTnLst>
                              <p:par>
                                <p:cTn fill="hold" nodeType="after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1000"/>
                                        <p:tgtEl>
                                          <p:spTgt spid="241"/>
                                        </p:tgtEl>
                                      </p:cBhvr>
                                    </p:animEffect>
                                  </p:childTnLst>
                                </p:cTn>
                              </p:par>
                            </p:childTnLst>
                          </p:cTn>
                        </p:par>
                        <p:par>
                          <p:cTn fill="hold">
                            <p:stCondLst>
                              <p:cond delay="9300"/>
                            </p:stCondLst>
                            <p:childTnLst>
                              <p:par>
                                <p:cTn fill="hold" nodeType="afterEffect" presetClass="entr" presetID="10" presetSubtype="0">
                                  <p:stCondLst>
                                    <p:cond delay="0"/>
                                  </p:stCondLst>
                                  <p:childTnLst>
                                    <p:set>
                                      <p:cBhvr>
                                        <p:cTn dur="1" fill="hold">
                                          <p:stCondLst>
                                            <p:cond delay="0"/>
                                          </p:stCondLst>
                                        </p:cTn>
                                        <p:tgtEl>
                                          <p:spTgt spid="245"/>
                                        </p:tgtEl>
                                        <p:attrNameLst>
                                          <p:attrName>style.visibility</p:attrName>
                                        </p:attrNameLst>
                                      </p:cBhvr>
                                      <p:to>
                                        <p:strVal val="visible"/>
                                      </p:to>
                                    </p:set>
                                    <p:animEffect filter="fade" transition="in">
                                      <p:cBhvr>
                                        <p:cTn dur="1000"/>
                                        <p:tgtEl>
                                          <p:spTgt spid="245"/>
                                        </p:tgtEl>
                                      </p:cBhvr>
                                    </p:animEffect>
                                  </p:childTnLst>
                                </p:cTn>
                              </p:par>
                            </p:childTnLst>
                          </p:cTn>
                        </p:par>
                        <p:par>
                          <p:cTn fill="hold">
                            <p:stCondLst>
                              <p:cond delay="10300"/>
                            </p:stCondLst>
                            <p:childTnLst>
                              <p:par>
                                <p:cTn fill="hold" nodeType="afterEffect" presetClass="entr" presetID="10" presetSubtype="0">
                                  <p:stCondLst>
                                    <p:cond delay="0"/>
                                  </p:stCondLst>
                                  <p:childTnLst>
                                    <p:set>
                                      <p:cBhvr>
                                        <p:cTn dur="1" fill="hold">
                                          <p:stCondLst>
                                            <p:cond delay="0"/>
                                          </p:stCondLst>
                                        </p:cTn>
                                        <p:tgtEl>
                                          <p:spTgt spid="244"/>
                                        </p:tgtEl>
                                        <p:attrNameLst>
                                          <p:attrName>style.visibility</p:attrName>
                                        </p:attrNameLst>
                                      </p:cBhvr>
                                      <p:to>
                                        <p:strVal val="visible"/>
                                      </p:to>
                                    </p:set>
                                    <p:animEffect filter="fade" transition="in">
                                      <p:cBhvr>
                                        <p:cTn dur="1000"/>
                                        <p:tgtEl>
                                          <p:spTgt spid="244"/>
                                        </p:tgtEl>
                                      </p:cBhvr>
                                    </p:animEffect>
                                  </p:childTnLst>
                                </p:cTn>
                              </p:par>
                            </p:childTnLst>
                          </p:cTn>
                        </p:par>
                        <p:par>
                          <p:cTn fill="hold">
                            <p:stCondLst>
                              <p:cond delay="11300"/>
                            </p:stCondLst>
                            <p:childTnLst>
                              <p:par>
                                <p:cTn fill="hold" nodeType="afterEffect" presetClass="entr" presetID="10" presetSubtype="0">
                                  <p:stCondLst>
                                    <p:cond delay="0"/>
                                  </p:stCondLst>
                                  <p:childTnLst>
                                    <p:set>
                                      <p:cBhvr>
                                        <p:cTn dur="1" fill="hold">
                                          <p:stCondLst>
                                            <p:cond delay="0"/>
                                          </p:stCondLst>
                                        </p:cTn>
                                        <p:tgtEl>
                                          <p:spTgt spid="246"/>
                                        </p:tgtEl>
                                        <p:attrNameLst>
                                          <p:attrName>style.visibility</p:attrName>
                                        </p:attrNameLst>
                                      </p:cBhvr>
                                      <p:to>
                                        <p:strVal val="visible"/>
                                      </p:to>
                                    </p:set>
                                    <p:animEffect filter="fade" transition="in">
                                      <p:cBhvr>
                                        <p:cTn dur="1000"/>
                                        <p:tgtEl>
                                          <p:spTgt spid="246"/>
                                        </p:tgtEl>
                                      </p:cBhvr>
                                    </p:animEffect>
                                  </p:childTnLst>
                                </p:cTn>
                              </p:par>
                            </p:childTnLst>
                          </p:cTn>
                        </p:par>
                        <p:par>
                          <p:cTn fill="hold">
                            <p:stCondLst>
                              <p:cond delay="12300"/>
                            </p:stCondLst>
                            <p:childTnLst>
                              <p:par>
                                <p:cTn fill="hold" nodeType="after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100"/>
                                        <p:tgtEl>
                                          <p:spTgt spid="2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36"/>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457" name="Google Shape;457;p36"/>
          <p:cNvSpPr txBox="1"/>
          <p:nvPr>
            <p:ph idx="1" type="body"/>
          </p:nvPr>
        </p:nvSpPr>
        <p:spPr>
          <a:xfrm>
            <a:off x="645300" y="2644025"/>
            <a:ext cx="3063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latin typeface="Arial"/>
                <a:ea typeface="Arial"/>
                <a:cs typeface="Arial"/>
                <a:sym typeface="Arial"/>
              </a:rPr>
              <a:t>I hope you liked our prototype and the business idea behind the work…</a:t>
            </a:r>
            <a:endParaRPr/>
          </a:p>
        </p:txBody>
      </p:sp>
      <p:grpSp>
        <p:nvGrpSpPr>
          <p:cNvPr id="458" name="Google Shape;458;p36"/>
          <p:cNvGrpSpPr/>
          <p:nvPr/>
        </p:nvGrpSpPr>
        <p:grpSpPr>
          <a:xfrm>
            <a:off x="4066820" y="1553491"/>
            <a:ext cx="3159984" cy="2439109"/>
            <a:chOff x="3553042" y="1657806"/>
            <a:chExt cx="3461100" cy="2671532"/>
          </a:xfrm>
        </p:grpSpPr>
        <p:sp>
          <p:nvSpPr>
            <p:cNvPr id="459" name="Google Shape;459;p36"/>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6"/>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6"/>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6"/>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6"/>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6"/>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6"/>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6"/>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67" name="Google Shape;467;p36"/>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468" name="Google Shape;468;p36"/>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 name="Google Shape;469;p36"/>
          <p:cNvGrpSpPr/>
          <p:nvPr/>
        </p:nvGrpSpPr>
        <p:grpSpPr>
          <a:xfrm>
            <a:off x="6762480" y="2546254"/>
            <a:ext cx="1024386" cy="1522884"/>
            <a:chOff x="6505573" y="2745170"/>
            <a:chExt cx="1122000" cy="1668000"/>
          </a:xfrm>
        </p:grpSpPr>
        <p:sp>
          <p:nvSpPr>
            <p:cNvPr id="470" name="Google Shape;470;p36"/>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6"/>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6"/>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6"/>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74" name="Google Shape;474;p36"/>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475" name="Google Shape;475;p36"/>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 name="Google Shape;476;p36"/>
          <p:cNvGrpSpPr/>
          <p:nvPr/>
        </p:nvGrpSpPr>
        <p:grpSpPr>
          <a:xfrm>
            <a:off x="6405845" y="3121897"/>
            <a:ext cx="520684" cy="1036470"/>
            <a:chOff x="9543736" y="4486132"/>
            <a:chExt cx="570300" cy="1135235"/>
          </a:xfrm>
        </p:grpSpPr>
        <p:sp>
          <p:nvSpPr>
            <p:cNvPr id="477" name="Google Shape;477;p36"/>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6"/>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6"/>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6"/>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81" name="Google Shape;481;p36"/>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482" name="Google Shape;482;p36"/>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 name="Google Shape;483;p36"/>
          <p:cNvGrpSpPr/>
          <p:nvPr/>
        </p:nvGrpSpPr>
        <p:grpSpPr>
          <a:xfrm>
            <a:off x="7564804" y="3443361"/>
            <a:ext cx="455496" cy="692277"/>
            <a:chOff x="7384375" y="3728000"/>
            <a:chExt cx="498900" cy="758244"/>
          </a:xfrm>
        </p:grpSpPr>
        <p:sp>
          <p:nvSpPr>
            <p:cNvPr id="484" name="Google Shape;484;p36"/>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6"/>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6"/>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6"/>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 name="Google Shape;488;p36"/>
          <p:cNvGrpSpPr/>
          <p:nvPr/>
        </p:nvGrpSpPr>
        <p:grpSpPr>
          <a:xfrm>
            <a:off x="7564836" y="3561758"/>
            <a:ext cx="478081" cy="462776"/>
            <a:chOff x="7384385" y="3857442"/>
            <a:chExt cx="523637" cy="506874"/>
          </a:xfrm>
        </p:grpSpPr>
        <p:sp>
          <p:nvSpPr>
            <p:cNvPr id="489" name="Google Shape;489;p36"/>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 name="Google Shape;490;p36"/>
            <p:cNvGrpSpPr/>
            <p:nvPr/>
          </p:nvGrpSpPr>
          <p:grpSpPr>
            <a:xfrm>
              <a:off x="7384385" y="3857442"/>
              <a:ext cx="523637" cy="498900"/>
              <a:chOff x="7384385" y="3857442"/>
              <a:chExt cx="523637" cy="498900"/>
            </a:xfrm>
          </p:grpSpPr>
          <p:sp>
            <p:nvSpPr>
              <p:cNvPr id="491" name="Google Shape;491;p36"/>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6"/>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493" name="Google Shape;493;p36"/>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494" name="Google Shape;494;p36"/>
          <p:cNvGrpSpPr/>
          <p:nvPr/>
        </p:nvGrpSpPr>
        <p:grpSpPr>
          <a:xfrm>
            <a:off x="8110843" y="3443361"/>
            <a:ext cx="435785" cy="692277"/>
            <a:chOff x="7982421" y="3727763"/>
            <a:chExt cx="477311" cy="758244"/>
          </a:xfrm>
        </p:grpSpPr>
        <p:sp>
          <p:nvSpPr>
            <p:cNvPr id="495" name="Google Shape;495;p36"/>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6"/>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6"/>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6"/>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6"/>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6"/>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6"/>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6"/>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03" name="Google Shape;503;p36"/>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456"/>
                                        </p:tgtEl>
                                        <p:attrNameLst>
                                          <p:attrName>style.visibility</p:attrName>
                                        </p:attrNameLst>
                                      </p:cBhvr>
                                      <p:to>
                                        <p:strVal val="visible"/>
                                      </p:to>
                                    </p:set>
                                    <p:animEffect filter="fade" transition="in">
                                      <p:cBhvr>
                                        <p:cTn dur="1000"/>
                                        <p:tgtEl>
                                          <p:spTgt spid="45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456"/>
                                        </p:tgtEl>
                                        <p:attrNameLst>
                                          <p:attrName>style.visibility</p:attrName>
                                        </p:attrNameLst>
                                      </p:cBhvr>
                                      <p:to>
                                        <p:strVal val="visible"/>
                                      </p:to>
                                    </p:set>
                                    <p:animEffect filter="fade" transition="in">
                                      <p:cBhvr>
                                        <p:cTn dur="1500"/>
                                        <p:tgtEl>
                                          <p:spTgt spid="456"/>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457"/>
                                        </p:tgtEl>
                                        <p:attrNameLst>
                                          <p:attrName>style.visibility</p:attrName>
                                        </p:attrNameLst>
                                      </p:cBhvr>
                                      <p:to>
                                        <p:strVal val="visible"/>
                                      </p:to>
                                    </p:set>
                                    <p:animEffect filter="fade" transition="in">
                                      <p:cBhvr>
                                        <p:cTn dur="1000"/>
                                        <p:tgtEl>
                                          <p:spTgt spid="457"/>
                                        </p:tgtEl>
                                      </p:cBhvr>
                                    </p:animEffect>
                                  </p:childTnLst>
                                </p:cTn>
                              </p:par>
                              <p:par>
                                <p:cTn fill="hold" nodeType="withEffect" presetClass="entr" presetID="10" presetSubtype="0">
                                  <p:stCondLst>
                                    <p:cond delay="0"/>
                                  </p:stCondLst>
                                  <p:childTnLst>
                                    <p:set>
                                      <p:cBhvr>
                                        <p:cTn dur="1" fill="hold">
                                          <p:stCondLst>
                                            <p:cond delay="0"/>
                                          </p:stCondLst>
                                        </p:cTn>
                                        <p:tgtEl>
                                          <p:spTgt spid="458"/>
                                        </p:tgtEl>
                                        <p:attrNameLst>
                                          <p:attrName>style.visibility</p:attrName>
                                        </p:attrNameLst>
                                      </p:cBhvr>
                                      <p:to>
                                        <p:strVal val="visible"/>
                                      </p:to>
                                    </p:set>
                                    <p:animEffect filter="fade" transition="in">
                                      <p:cBhvr>
                                        <p:cTn dur="1000"/>
                                        <p:tgtEl>
                                          <p:spTgt spid="458"/>
                                        </p:tgtEl>
                                      </p:cBhvr>
                                    </p:animEffect>
                                  </p:childTnLst>
                                </p:cTn>
                              </p:par>
                              <p:par>
                                <p:cTn fill="hold" nodeType="withEffect" presetClass="entr" presetID="10" presetSubtype="0">
                                  <p:stCondLst>
                                    <p:cond delay="0"/>
                                  </p:stCondLst>
                                  <p:childTnLst>
                                    <p:set>
                                      <p:cBhvr>
                                        <p:cTn dur="1" fill="hold">
                                          <p:stCondLst>
                                            <p:cond delay="0"/>
                                          </p:stCondLst>
                                        </p:cTn>
                                        <p:tgtEl>
                                          <p:spTgt spid="467"/>
                                        </p:tgtEl>
                                        <p:attrNameLst>
                                          <p:attrName>style.visibility</p:attrName>
                                        </p:attrNameLst>
                                      </p:cBhvr>
                                      <p:to>
                                        <p:strVal val="visible"/>
                                      </p:to>
                                    </p:set>
                                    <p:animEffect filter="fade" transition="in">
                                      <p:cBhvr>
                                        <p:cTn dur="1000"/>
                                        <p:tgtEl>
                                          <p:spTgt spid="467"/>
                                        </p:tgtEl>
                                      </p:cBhvr>
                                    </p:animEffect>
                                  </p:childTnLst>
                                </p:cTn>
                              </p:par>
                              <p:par>
                                <p:cTn fill="hold" nodeType="withEffect" presetClass="entr" presetID="10" presetSubtype="0">
                                  <p:stCondLst>
                                    <p:cond delay="0"/>
                                  </p:stCondLst>
                                  <p:childTnLst>
                                    <p:set>
                                      <p:cBhvr>
                                        <p:cTn dur="1" fill="hold">
                                          <p:stCondLst>
                                            <p:cond delay="0"/>
                                          </p:stCondLst>
                                        </p:cTn>
                                        <p:tgtEl>
                                          <p:spTgt spid="468"/>
                                        </p:tgtEl>
                                        <p:attrNameLst>
                                          <p:attrName>style.visibility</p:attrName>
                                        </p:attrNameLst>
                                      </p:cBhvr>
                                      <p:to>
                                        <p:strVal val="visible"/>
                                      </p:to>
                                    </p:set>
                                    <p:animEffect filter="fade" transition="in">
                                      <p:cBhvr>
                                        <p:cTn dur="1000"/>
                                        <p:tgtEl>
                                          <p:spTgt spid="468"/>
                                        </p:tgtEl>
                                      </p:cBhvr>
                                    </p:animEffect>
                                  </p:childTnLst>
                                </p:cTn>
                              </p:par>
                              <p:par>
                                <p:cTn fill="hold" nodeType="withEffect" presetClass="entr" presetID="10" presetSubtype="0">
                                  <p:stCondLst>
                                    <p:cond delay="0"/>
                                  </p:stCondLst>
                                  <p:childTnLst>
                                    <p:set>
                                      <p:cBhvr>
                                        <p:cTn dur="1" fill="hold">
                                          <p:stCondLst>
                                            <p:cond delay="0"/>
                                          </p:stCondLst>
                                        </p:cTn>
                                        <p:tgtEl>
                                          <p:spTgt spid="469"/>
                                        </p:tgtEl>
                                        <p:attrNameLst>
                                          <p:attrName>style.visibility</p:attrName>
                                        </p:attrNameLst>
                                      </p:cBhvr>
                                      <p:to>
                                        <p:strVal val="visible"/>
                                      </p:to>
                                    </p:set>
                                    <p:animEffect filter="fade" transition="in">
                                      <p:cBhvr>
                                        <p:cTn dur="1000"/>
                                        <p:tgtEl>
                                          <p:spTgt spid="469"/>
                                        </p:tgtEl>
                                      </p:cBhvr>
                                    </p:animEffect>
                                  </p:childTnLst>
                                </p:cTn>
                              </p:par>
                              <p:par>
                                <p:cTn fill="hold" nodeType="withEffect" presetClass="entr" presetID="10" presetSubtype="0">
                                  <p:stCondLst>
                                    <p:cond delay="0"/>
                                  </p:stCondLst>
                                  <p:childTnLst>
                                    <p:set>
                                      <p:cBhvr>
                                        <p:cTn dur="1" fill="hold">
                                          <p:stCondLst>
                                            <p:cond delay="0"/>
                                          </p:stCondLst>
                                        </p:cTn>
                                        <p:tgtEl>
                                          <p:spTgt spid="474"/>
                                        </p:tgtEl>
                                        <p:attrNameLst>
                                          <p:attrName>style.visibility</p:attrName>
                                        </p:attrNameLst>
                                      </p:cBhvr>
                                      <p:to>
                                        <p:strVal val="visible"/>
                                      </p:to>
                                    </p:set>
                                    <p:animEffect filter="fade" transition="in">
                                      <p:cBhvr>
                                        <p:cTn dur="1000"/>
                                        <p:tgtEl>
                                          <p:spTgt spid="474"/>
                                        </p:tgtEl>
                                      </p:cBhvr>
                                    </p:animEffect>
                                  </p:childTnLst>
                                </p:cTn>
                              </p:par>
                              <p:par>
                                <p:cTn fill="hold" nodeType="withEffect" presetClass="entr" presetID="10" presetSubtype="0">
                                  <p:stCondLst>
                                    <p:cond delay="0"/>
                                  </p:stCondLst>
                                  <p:childTnLst>
                                    <p:set>
                                      <p:cBhvr>
                                        <p:cTn dur="1" fill="hold">
                                          <p:stCondLst>
                                            <p:cond delay="0"/>
                                          </p:stCondLst>
                                        </p:cTn>
                                        <p:tgtEl>
                                          <p:spTgt spid="475"/>
                                        </p:tgtEl>
                                        <p:attrNameLst>
                                          <p:attrName>style.visibility</p:attrName>
                                        </p:attrNameLst>
                                      </p:cBhvr>
                                      <p:to>
                                        <p:strVal val="visible"/>
                                      </p:to>
                                    </p:set>
                                    <p:animEffect filter="fade" transition="in">
                                      <p:cBhvr>
                                        <p:cTn dur="1000"/>
                                        <p:tgtEl>
                                          <p:spTgt spid="475"/>
                                        </p:tgtEl>
                                      </p:cBhvr>
                                    </p:animEffect>
                                  </p:childTnLst>
                                </p:cTn>
                              </p:par>
                              <p:par>
                                <p:cTn fill="hold" nodeType="withEffect" presetClass="entr" presetID="10" presetSubtype="0">
                                  <p:stCondLst>
                                    <p:cond delay="0"/>
                                  </p:stCondLst>
                                  <p:childTnLst>
                                    <p:set>
                                      <p:cBhvr>
                                        <p:cTn dur="1" fill="hold">
                                          <p:stCondLst>
                                            <p:cond delay="0"/>
                                          </p:stCondLst>
                                        </p:cTn>
                                        <p:tgtEl>
                                          <p:spTgt spid="476"/>
                                        </p:tgtEl>
                                        <p:attrNameLst>
                                          <p:attrName>style.visibility</p:attrName>
                                        </p:attrNameLst>
                                      </p:cBhvr>
                                      <p:to>
                                        <p:strVal val="visible"/>
                                      </p:to>
                                    </p:set>
                                    <p:animEffect filter="fade" transition="in">
                                      <p:cBhvr>
                                        <p:cTn dur="1000"/>
                                        <p:tgtEl>
                                          <p:spTgt spid="476"/>
                                        </p:tgtEl>
                                      </p:cBhvr>
                                    </p:animEffect>
                                  </p:childTnLst>
                                </p:cTn>
                              </p:par>
                              <p:par>
                                <p:cTn fill="hold" nodeType="withEffect" presetClass="entr" presetID="10" presetSubtype="0">
                                  <p:stCondLst>
                                    <p:cond delay="0"/>
                                  </p:stCondLst>
                                  <p:childTnLst>
                                    <p:set>
                                      <p:cBhvr>
                                        <p:cTn dur="1" fill="hold">
                                          <p:stCondLst>
                                            <p:cond delay="0"/>
                                          </p:stCondLst>
                                        </p:cTn>
                                        <p:tgtEl>
                                          <p:spTgt spid="481"/>
                                        </p:tgtEl>
                                        <p:attrNameLst>
                                          <p:attrName>style.visibility</p:attrName>
                                        </p:attrNameLst>
                                      </p:cBhvr>
                                      <p:to>
                                        <p:strVal val="visible"/>
                                      </p:to>
                                    </p:set>
                                    <p:animEffect filter="fade" transition="in">
                                      <p:cBhvr>
                                        <p:cTn dur="1000"/>
                                        <p:tgtEl>
                                          <p:spTgt spid="481"/>
                                        </p:tgtEl>
                                      </p:cBhvr>
                                    </p:animEffect>
                                  </p:childTnLst>
                                </p:cTn>
                              </p:par>
                              <p:par>
                                <p:cTn fill="hold" nodeType="withEffect" presetClass="entr" presetID="10" presetSubtype="0">
                                  <p:stCondLst>
                                    <p:cond delay="0"/>
                                  </p:stCondLst>
                                  <p:childTnLst>
                                    <p:set>
                                      <p:cBhvr>
                                        <p:cTn dur="1" fill="hold">
                                          <p:stCondLst>
                                            <p:cond delay="0"/>
                                          </p:stCondLst>
                                        </p:cTn>
                                        <p:tgtEl>
                                          <p:spTgt spid="482"/>
                                        </p:tgtEl>
                                        <p:attrNameLst>
                                          <p:attrName>style.visibility</p:attrName>
                                        </p:attrNameLst>
                                      </p:cBhvr>
                                      <p:to>
                                        <p:strVal val="visible"/>
                                      </p:to>
                                    </p:set>
                                    <p:animEffect filter="fade" transition="in">
                                      <p:cBhvr>
                                        <p:cTn dur="1000"/>
                                        <p:tgtEl>
                                          <p:spTgt spid="482"/>
                                        </p:tgtEl>
                                      </p:cBhvr>
                                    </p:animEffect>
                                  </p:childTnLst>
                                </p:cTn>
                              </p:par>
                              <p:par>
                                <p:cTn fill="hold" nodeType="withEffect" presetClass="entr" presetID="10" presetSubtype="0">
                                  <p:stCondLst>
                                    <p:cond delay="0"/>
                                  </p:stCondLst>
                                  <p:childTnLst>
                                    <p:set>
                                      <p:cBhvr>
                                        <p:cTn dur="1" fill="hold">
                                          <p:stCondLst>
                                            <p:cond delay="0"/>
                                          </p:stCondLst>
                                        </p:cTn>
                                        <p:tgtEl>
                                          <p:spTgt spid="483"/>
                                        </p:tgtEl>
                                        <p:attrNameLst>
                                          <p:attrName>style.visibility</p:attrName>
                                        </p:attrNameLst>
                                      </p:cBhvr>
                                      <p:to>
                                        <p:strVal val="visible"/>
                                      </p:to>
                                    </p:set>
                                    <p:animEffect filter="fade" transition="in">
                                      <p:cBhvr>
                                        <p:cTn dur="1000"/>
                                        <p:tgtEl>
                                          <p:spTgt spid="483"/>
                                        </p:tgtEl>
                                      </p:cBhvr>
                                    </p:animEffect>
                                  </p:childTnLst>
                                </p:cTn>
                              </p:par>
                              <p:par>
                                <p:cTn fill="hold" nodeType="withEffect" presetClass="entr" presetID="10" presetSubtype="0">
                                  <p:stCondLst>
                                    <p:cond delay="0"/>
                                  </p:stCondLst>
                                  <p:childTnLst>
                                    <p:set>
                                      <p:cBhvr>
                                        <p:cTn dur="1" fill="hold">
                                          <p:stCondLst>
                                            <p:cond delay="0"/>
                                          </p:stCondLst>
                                        </p:cTn>
                                        <p:tgtEl>
                                          <p:spTgt spid="488"/>
                                        </p:tgtEl>
                                        <p:attrNameLst>
                                          <p:attrName>style.visibility</p:attrName>
                                        </p:attrNameLst>
                                      </p:cBhvr>
                                      <p:to>
                                        <p:strVal val="visible"/>
                                      </p:to>
                                    </p:set>
                                    <p:animEffect filter="fade" transition="in">
                                      <p:cBhvr>
                                        <p:cTn dur="1000"/>
                                        <p:tgtEl>
                                          <p:spTgt spid="488"/>
                                        </p:tgtEl>
                                      </p:cBhvr>
                                    </p:animEffect>
                                  </p:childTnLst>
                                </p:cTn>
                              </p:par>
                              <p:par>
                                <p:cTn fill="hold" nodeType="withEffect" presetClass="entr" presetID="10" presetSubtype="0">
                                  <p:stCondLst>
                                    <p:cond delay="0"/>
                                  </p:stCondLst>
                                  <p:childTnLst>
                                    <p:set>
                                      <p:cBhvr>
                                        <p:cTn dur="1" fill="hold">
                                          <p:stCondLst>
                                            <p:cond delay="0"/>
                                          </p:stCondLst>
                                        </p:cTn>
                                        <p:tgtEl>
                                          <p:spTgt spid="493"/>
                                        </p:tgtEl>
                                        <p:attrNameLst>
                                          <p:attrName>style.visibility</p:attrName>
                                        </p:attrNameLst>
                                      </p:cBhvr>
                                      <p:to>
                                        <p:strVal val="visible"/>
                                      </p:to>
                                    </p:set>
                                    <p:animEffect filter="fade" transition="in">
                                      <p:cBhvr>
                                        <p:cTn dur="1000"/>
                                        <p:tgtEl>
                                          <p:spTgt spid="493"/>
                                        </p:tgtEl>
                                      </p:cBhvr>
                                    </p:animEffect>
                                  </p:childTnLst>
                                </p:cTn>
                              </p:par>
                              <p:par>
                                <p:cTn fill="hold" nodeType="withEffect" presetClass="entr" presetID="10" presetSubtype="0">
                                  <p:stCondLst>
                                    <p:cond delay="0"/>
                                  </p:stCondLst>
                                  <p:childTnLst>
                                    <p:set>
                                      <p:cBhvr>
                                        <p:cTn dur="1" fill="hold">
                                          <p:stCondLst>
                                            <p:cond delay="0"/>
                                          </p:stCondLst>
                                        </p:cTn>
                                        <p:tgtEl>
                                          <p:spTgt spid="494"/>
                                        </p:tgtEl>
                                        <p:attrNameLst>
                                          <p:attrName>style.visibility</p:attrName>
                                        </p:attrNameLst>
                                      </p:cBhvr>
                                      <p:to>
                                        <p:strVal val="visible"/>
                                      </p:to>
                                    </p:set>
                                    <p:animEffect filter="fade" transition="in">
                                      <p:cBhvr>
                                        <p:cTn dur="1000"/>
                                        <p:tgtEl>
                                          <p:spTgt spid="494"/>
                                        </p:tgtEl>
                                      </p:cBhvr>
                                    </p:animEffect>
                                  </p:childTnLst>
                                </p:cTn>
                              </p:par>
                              <p:par>
                                <p:cTn fill="hold" nodeType="withEffect" presetClass="entr" presetID="10" presetSubtype="0">
                                  <p:stCondLst>
                                    <p:cond delay="0"/>
                                  </p:stCondLst>
                                  <p:childTnLst>
                                    <p:set>
                                      <p:cBhvr>
                                        <p:cTn dur="1" fill="hold">
                                          <p:stCondLst>
                                            <p:cond delay="0"/>
                                          </p:stCondLst>
                                        </p:cTn>
                                        <p:tgtEl>
                                          <p:spTgt spid="503"/>
                                        </p:tgtEl>
                                        <p:attrNameLst>
                                          <p:attrName>style.visibility</p:attrName>
                                        </p:attrNameLst>
                                      </p:cBhvr>
                                      <p:to>
                                        <p:strVal val="visible"/>
                                      </p:to>
                                    </p:set>
                                    <p:animEffect filter="fade" transition="in">
                                      <p:cBhvr>
                                        <p:cTn dur="1000"/>
                                        <p:tgtEl>
                                          <p:spTgt spid="5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52" name="Google Shape;252;p19"/>
          <p:cNvSpPr txBox="1"/>
          <p:nvPr>
            <p:ph idx="1" type="body"/>
          </p:nvPr>
        </p:nvSpPr>
        <p:spPr>
          <a:xfrm>
            <a:off x="1297500" y="1567550"/>
            <a:ext cx="7038900" cy="346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Interactive assistant for writing is one of the essential references any writer is willing to have to find a new idea. Usually, writers search on the internet, read other articles, or watch an event to have an idea of what they can write about to attract their readers.</a:t>
            </a:r>
            <a:endParaRPr/>
          </a:p>
          <a:p>
            <a:pPr indent="0" lvl="0" marL="0" rtl="0" algn="l">
              <a:spcBef>
                <a:spcPts val="1600"/>
              </a:spcBef>
              <a:spcAft>
                <a:spcPts val="0"/>
              </a:spcAft>
              <a:buNone/>
            </a:pPr>
            <a:r>
              <a:rPr lang="en-GB"/>
              <a:t>It is really hard to find a way to grasp an idea to write about – it is even harder to find something that would interest you to do that.</a:t>
            </a:r>
            <a:endParaRPr/>
          </a:p>
          <a:p>
            <a:pPr indent="0" lvl="0" marL="0" rtl="0" algn="l">
              <a:spcBef>
                <a:spcPts val="1600"/>
              </a:spcBef>
              <a:spcAft>
                <a:spcPts val="0"/>
              </a:spcAft>
              <a:buNone/>
            </a:pPr>
            <a:r>
              <a:rPr lang="en-GB"/>
              <a:t>Most of us know 1, or 2, or 3 famous writers as maximum, who had a difficult life finding their way to an audience.</a:t>
            </a:r>
            <a:endParaRPr/>
          </a:p>
          <a:p>
            <a:pPr indent="0" lvl="0" marL="0" rtl="0" algn="l">
              <a:spcBef>
                <a:spcPts val="1600"/>
              </a:spcBef>
              <a:spcAft>
                <a:spcPts val="0"/>
              </a:spcAft>
              <a:buNone/>
            </a:pPr>
            <a:r>
              <a:rPr lang="en-GB"/>
              <a:t>Therefore, we are bringing to you today this interactive assistant that would facilitate this problem for you and be capable of thinking out of the box with you to bring out the best content it can be.</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51"/>
                                        </p:tgtEl>
                                        <p:attrNameLst>
                                          <p:attrName>style.visibility</p:attrName>
                                        </p:attrNameLst>
                                      </p:cBhvr>
                                      <p:to>
                                        <p:strVal val="visible"/>
                                      </p:to>
                                    </p:set>
                                    <p:animEffect filter="fade" transition="in">
                                      <p:cBhvr>
                                        <p:cTn dur="1000"/>
                                        <p:tgtEl>
                                          <p:spTgt spid="251"/>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52">
                                            <p:txEl>
                                              <p:pRg end="0" st="0"/>
                                            </p:txEl>
                                          </p:spTgt>
                                        </p:tgtEl>
                                        <p:attrNameLst>
                                          <p:attrName>style.visibility</p:attrName>
                                        </p:attrNameLst>
                                      </p:cBhvr>
                                      <p:to>
                                        <p:strVal val="visible"/>
                                      </p:to>
                                    </p:set>
                                    <p:animEffect filter="fade" transition="in">
                                      <p:cBhvr>
                                        <p:cTn dur="1000"/>
                                        <p:tgtEl>
                                          <p:spTgt spid="252">
                                            <p:txEl>
                                              <p:pRg end="0" st="0"/>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52">
                                            <p:txEl>
                                              <p:pRg end="1" st="1"/>
                                            </p:txEl>
                                          </p:spTgt>
                                        </p:tgtEl>
                                        <p:attrNameLst>
                                          <p:attrName>style.visibility</p:attrName>
                                        </p:attrNameLst>
                                      </p:cBhvr>
                                      <p:to>
                                        <p:strVal val="visible"/>
                                      </p:to>
                                    </p:set>
                                    <p:animEffect filter="fade" transition="in">
                                      <p:cBhvr>
                                        <p:cTn dur="1000"/>
                                        <p:tgtEl>
                                          <p:spTgt spid="252">
                                            <p:txEl>
                                              <p:pRg end="1" st="1"/>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252">
                                            <p:txEl>
                                              <p:pRg end="2" st="2"/>
                                            </p:txEl>
                                          </p:spTgt>
                                        </p:tgtEl>
                                        <p:attrNameLst>
                                          <p:attrName>style.visibility</p:attrName>
                                        </p:attrNameLst>
                                      </p:cBhvr>
                                      <p:to>
                                        <p:strVal val="visible"/>
                                      </p:to>
                                    </p:set>
                                    <p:animEffect filter="fade" transition="in">
                                      <p:cBhvr>
                                        <p:cTn dur="1000"/>
                                        <p:tgtEl>
                                          <p:spTgt spid="252">
                                            <p:txEl>
                                              <p:pRg end="2" st="2"/>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252">
                                            <p:txEl>
                                              <p:pRg end="3" st="3"/>
                                            </p:txEl>
                                          </p:spTgt>
                                        </p:tgtEl>
                                        <p:attrNameLst>
                                          <p:attrName>style.visibility</p:attrName>
                                        </p:attrNameLst>
                                      </p:cBhvr>
                                      <p:to>
                                        <p:strVal val="visible"/>
                                      </p:to>
                                    </p:set>
                                    <p:animEffect filter="fade" transition="in">
                                      <p:cBhvr>
                                        <p:cTn dur="1000"/>
                                        <p:tgtEl>
                                          <p:spTgt spid="252">
                                            <p:txEl>
                                              <p:pRg end="3" st="3"/>
                                            </p:txEl>
                                          </p:spTgt>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252">
                                            <p:txEl>
                                              <p:pRg end="4" st="4"/>
                                            </p:txEl>
                                          </p:spTgt>
                                        </p:tgtEl>
                                        <p:attrNameLst>
                                          <p:attrName>style.visibility</p:attrName>
                                        </p:attrNameLst>
                                      </p:cBhvr>
                                      <p:to>
                                        <p:strVal val="visible"/>
                                      </p:to>
                                    </p:set>
                                    <p:animEffect filter="fade" transition="in">
                                      <p:cBhvr>
                                        <p:cTn dur="1000"/>
                                        <p:tgtEl>
                                          <p:spTgt spid="252">
                                            <p:txEl>
                                              <p:pRg end="4" st="4"/>
                                            </p:txEl>
                                          </p:spTgt>
                                        </p:tgtEl>
                                      </p:cBhvr>
                                    </p:animEffec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252">
                                            <p:txEl>
                                              <p:pRg end="5" st="5"/>
                                            </p:txEl>
                                          </p:spTgt>
                                        </p:tgtEl>
                                        <p:attrNameLst>
                                          <p:attrName>style.visibility</p:attrName>
                                        </p:attrNameLst>
                                      </p:cBhvr>
                                      <p:to>
                                        <p:strVal val="visible"/>
                                      </p:to>
                                    </p:set>
                                    <p:animEffect filter="fade" transition="in">
                                      <p:cBhvr>
                                        <p:cTn dur="1000"/>
                                        <p:tgtEl>
                                          <p:spTgt spid="252">
                                            <p:txEl>
                                              <p:pRg end="5" st="5"/>
                                            </p:txEl>
                                          </p:spTgt>
                                        </p:tgtEl>
                                      </p:cBhvr>
                                    </p:animEffect>
                                  </p:childTnLst>
                                </p:cTn>
                              </p:par>
                            </p:childTnLst>
                          </p:cTn>
                        </p:par>
                        <p:par>
                          <p:cTn fill="hold">
                            <p:stCondLst>
                              <p:cond delay="7000"/>
                            </p:stCondLst>
                            <p:childTnLst>
                              <p:par>
                                <p:cTn fill="hold" nodeType="afterEffect" presetClass="entr" presetID="10" presetSubtype="0">
                                  <p:stCondLst>
                                    <p:cond delay="0"/>
                                  </p:stCondLst>
                                  <p:childTnLst>
                                    <p:set>
                                      <p:cBhvr>
                                        <p:cTn dur="1" fill="hold">
                                          <p:stCondLst>
                                            <p:cond delay="0"/>
                                          </p:stCondLst>
                                        </p:cTn>
                                        <p:tgtEl>
                                          <p:spTgt spid="252">
                                            <p:txEl>
                                              <p:pRg end="6" st="6"/>
                                            </p:txEl>
                                          </p:spTgt>
                                        </p:tgtEl>
                                        <p:attrNameLst>
                                          <p:attrName>style.visibility</p:attrName>
                                        </p:attrNameLst>
                                      </p:cBhvr>
                                      <p:to>
                                        <p:strVal val="visible"/>
                                      </p:to>
                                    </p:set>
                                    <p:animEffect filter="fade" transition="in">
                                      <p:cBhvr>
                                        <p:cTn dur="1000"/>
                                        <p:tgtEl>
                                          <p:spTgt spid="252">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problems</a:t>
            </a:r>
            <a:endParaRPr/>
          </a:p>
        </p:txBody>
      </p:sp>
      <p:sp>
        <p:nvSpPr>
          <p:cNvPr id="258" name="Google Shape;258;p20"/>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9" name="Google Shape;259;p20"/>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i="1" lang="en-GB" sz="2200">
                <a:solidFill>
                  <a:srgbClr val="FFFFFF"/>
                </a:solidFill>
              </a:rPr>
              <a:t>Lack of interactive content creation</a:t>
            </a:r>
            <a:endParaRPr i="1" sz="2200">
              <a:solidFill>
                <a:srgbClr val="FFFFFF"/>
              </a:solidFill>
            </a:endParaRPr>
          </a:p>
        </p:txBody>
      </p:sp>
      <p:sp>
        <p:nvSpPr>
          <p:cNvPr id="260" name="Google Shape;260;p20"/>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61" name="Google Shape;261;p20"/>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i="1" lang="en-GB" sz="2200"/>
              <a:t>Lack of simplicity</a:t>
            </a:r>
            <a:endParaRPr>
              <a:solidFill>
                <a:srgbClr val="FFFFFF"/>
              </a:solidFill>
            </a:endParaRPr>
          </a:p>
        </p:txBody>
      </p:sp>
      <p:sp>
        <p:nvSpPr>
          <p:cNvPr id="262" name="Google Shape;262;p20"/>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63" name="Google Shape;263;p20"/>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i="1" lang="en-GB" sz="2200"/>
              <a:t>Lack of concrete interactivity</a:t>
            </a:r>
            <a:endParaRPr>
              <a:solidFill>
                <a:srgbClr val="FFFF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57"/>
                                        </p:tgtEl>
                                        <p:attrNameLst>
                                          <p:attrName>style.visibility</p:attrName>
                                        </p:attrNameLst>
                                      </p:cBhvr>
                                      <p:to>
                                        <p:strVal val="visible"/>
                                      </p:to>
                                    </p:set>
                                    <p:animEffect filter="fade" transition="in">
                                      <p:cBhvr>
                                        <p:cTn dur="1000"/>
                                        <p:tgtEl>
                                          <p:spTgt spid="257"/>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58"/>
                                        </p:tgtEl>
                                        <p:attrNameLst>
                                          <p:attrName>style.visibility</p:attrName>
                                        </p:attrNameLst>
                                      </p:cBhvr>
                                      <p:to>
                                        <p:strVal val="visible"/>
                                      </p:to>
                                    </p:set>
                                    <p:animEffect filter="fade" transition="in">
                                      <p:cBhvr>
                                        <p:cTn dur="1000"/>
                                        <p:tgtEl>
                                          <p:spTgt spid="258"/>
                                        </p:tgtEl>
                                      </p:cBhvr>
                                    </p:animEffect>
                                  </p:childTnLst>
                                </p:cTn>
                              </p:par>
                              <p:par>
                                <p:cTn fill="hold" nodeType="withEffect" presetClass="entr" presetID="10" presetSubtype="0">
                                  <p:stCondLst>
                                    <p:cond delay="0"/>
                                  </p:stCondLst>
                                  <p:childTnLst>
                                    <p:set>
                                      <p:cBhvr>
                                        <p:cTn dur="1" fill="hold">
                                          <p:stCondLst>
                                            <p:cond delay="0"/>
                                          </p:stCondLst>
                                        </p:cTn>
                                        <p:tgtEl>
                                          <p:spTgt spid="259"/>
                                        </p:tgtEl>
                                        <p:attrNameLst>
                                          <p:attrName>style.visibility</p:attrName>
                                        </p:attrNameLst>
                                      </p:cBhvr>
                                      <p:to>
                                        <p:strVal val="visible"/>
                                      </p:to>
                                    </p:set>
                                    <p:animEffect filter="fade" transition="in">
                                      <p:cBhvr>
                                        <p:cTn dur="1000"/>
                                        <p:tgtEl>
                                          <p:spTgt spid="259"/>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60"/>
                                        </p:tgtEl>
                                        <p:attrNameLst>
                                          <p:attrName>style.visibility</p:attrName>
                                        </p:attrNameLst>
                                      </p:cBhvr>
                                      <p:to>
                                        <p:strVal val="visible"/>
                                      </p:to>
                                    </p:set>
                                    <p:animEffect filter="fade" transition="in">
                                      <p:cBhvr>
                                        <p:cTn dur="1000"/>
                                        <p:tgtEl>
                                          <p:spTgt spid="260"/>
                                        </p:tgtEl>
                                      </p:cBhvr>
                                    </p:animEffect>
                                  </p:childTnLst>
                                </p:cTn>
                              </p:par>
                              <p:par>
                                <p:cTn fill="hold" nodeType="with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1000"/>
                                        <p:tgtEl>
                                          <p:spTgt spid="261"/>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262"/>
                                        </p:tgtEl>
                                        <p:attrNameLst>
                                          <p:attrName>style.visibility</p:attrName>
                                        </p:attrNameLst>
                                      </p:cBhvr>
                                      <p:to>
                                        <p:strVal val="visible"/>
                                      </p:to>
                                    </p:set>
                                    <p:animEffect filter="fade" transition="in">
                                      <p:cBhvr>
                                        <p:cTn dur="1000"/>
                                        <p:tgtEl>
                                          <p:spTgt spid="262"/>
                                        </p:tgtEl>
                                      </p:cBhvr>
                                    </p:animEffect>
                                  </p:childTnLst>
                                </p:cTn>
                              </p:par>
                              <p:par>
                                <p:cTn fill="hold" nodeType="withEffect" presetClass="entr" presetID="10" presetSubtype="0">
                                  <p:stCondLst>
                                    <p:cond delay="0"/>
                                  </p:stCondLst>
                                  <p:childTnLst>
                                    <p:set>
                                      <p:cBhvr>
                                        <p:cTn dur="1" fill="hold">
                                          <p:stCondLst>
                                            <p:cond delay="0"/>
                                          </p:stCondLst>
                                        </p:cTn>
                                        <p:tgtEl>
                                          <p:spTgt spid="263"/>
                                        </p:tgtEl>
                                        <p:attrNameLst>
                                          <p:attrName>style.visibility</p:attrName>
                                        </p:attrNameLst>
                                      </p:cBhvr>
                                      <p:to>
                                        <p:strVal val="visible"/>
                                      </p:to>
                                    </p:set>
                                    <p:animEffect filter="fade" transition="in">
                                      <p:cBhvr>
                                        <p:cTn dur="1000"/>
                                        <p:tgtEl>
                                          <p:spTgt spid="26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objective</a:t>
            </a:r>
            <a:endParaRPr/>
          </a:p>
        </p:txBody>
      </p:sp>
      <p:sp>
        <p:nvSpPr>
          <p:cNvPr id="269" name="Google Shape;269;p21"/>
          <p:cNvSpPr txBox="1"/>
          <p:nvPr>
            <p:ph idx="1" type="body"/>
          </p:nvPr>
        </p:nvSpPr>
        <p:spPr>
          <a:xfrm>
            <a:off x="4018025" y="1567550"/>
            <a:ext cx="4318500" cy="23958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GB"/>
              <a:t>“King is an intelligent assistant author of horror, supernatural fiction, suspense, crime, science-fiction, and fantasy novels inspired by Stephen King. It has great ideas for articles, blogs, and movie creation. It is helping to provide article titles, sub-headers for the article's title, and also great, flourishing, expensive vocabularies within paragraphs. If the user said no to something, King will offer to help the user. If the user liked an idea, King politely ask for confirmation.”</a:t>
            </a:r>
            <a:endParaRPr i="1"/>
          </a:p>
          <a:p>
            <a:pPr indent="0" lvl="0" marL="0" rtl="0" algn="l">
              <a:spcBef>
                <a:spcPts val="1600"/>
              </a:spcBef>
              <a:spcAft>
                <a:spcPts val="1600"/>
              </a:spcAft>
              <a:buNone/>
            </a:pPr>
            <a:r>
              <a:t/>
            </a:r>
            <a:endParaRPr i="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68"/>
                                        </p:tgtEl>
                                        <p:attrNameLst>
                                          <p:attrName>style.visibility</p:attrName>
                                        </p:attrNameLst>
                                      </p:cBhvr>
                                      <p:to>
                                        <p:strVal val="visible"/>
                                      </p:to>
                                    </p:set>
                                    <p:animEffect filter="fade" transition="in">
                                      <p:cBhvr>
                                        <p:cTn dur="1000"/>
                                        <p:tgtEl>
                                          <p:spTgt spid="268"/>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69"/>
                                        </p:tgtEl>
                                        <p:attrNameLst>
                                          <p:attrName>style.visibility</p:attrName>
                                        </p:attrNameLst>
                                      </p:cBhvr>
                                      <p:to>
                                        <p:strVal val="visible"/>
                                      </p:to>
                                    </p:set>
                                    <p:animEffect filter="fade" transition="in">
                                      <p:cBhvr>
                                        <p:cTn dur="1000"/>
                                        <p:tgtEl>
                                          <p:spTgt spid="2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Target </a:t>
            </a:r>
            <a:r>
              <a:rPr lang="en-GB"/>
              <a:t>audience</a:t>
            </a:r>
            <a:endParaRPr/>
          </a:p>
        </p:txBody>
      </p:sp>
      <p:sp>
        <p:nvSpPr>
          <p:cNvPr id="275" name="Google Shape;275;p22"/>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GB">
                <a:solidFill>
                  <a:srgbClr val="FFFFFF"/>
                </a:solidFill>
              </a:rPr>
              <a:t>We are looking to help creative, smart, and enthusiastic authors and writers to interact with AI for new ideas and also facilitate their work by providing some new techniques of human-to-human interaction in form of AI.</a:t>
            </a:r>
            <a:endParaRPr i="1">
              <a:solidFill>
                <a:srgbClr val="FFFFFF"/>
              </a:solidFill>
            </a:endParaRPr>
          </a:p>
          <a:p>
            <a:pPr indent="0" lvl="0" marL="0" rtl="0" algn="l">
              <a:spcBef>
                <a:spcPts val="1600"/>
              </a:spcBef>
              <a:spcAft>
                <a:spcPts val="1600"/>
              </a:spcAft>
              <a:buNone/>
            </a:pPr>
            <a:r>
              <a:rPr i="1" lang="en-GB">
                <a:solidFill>
                  <a:srgbClr val="FFFFFF"/>
                </a:solidFill>
              </a:rPr>
              <a:t>It is not about generating a plane of text anymore – it is about thinking with the authors and writers using </a:t>
            </a:r>
            <a:r>
              <a:rPr b="1" i="1" lang="en-GB">
                <a:solidFill>
                  <a:srgbClr val="FFFFFF"/>
                </a:solidFill>
              </a:rPr>
              <a:t>GPT-3</a:t>
            </a:r>
            <a:r>
              <a:rPr i="1" lang="en-GB">
                <a:solidFill>
                  <a:srgbClr val="FFFFFF"/>
                </a:solidFill>
              </a:rPr>
              <a:t>.</a:t>
            </a:r>
            <a:endParaRPr i="1">
              <a:solidFill>
                <a:srgbClr val="FFFFFF"/>
              </a:solidFill>
            </a:endParaRPr>
          </a:p>
        </p:txBody>
      </p:sp>
      <p:pic>
        <p:nvPicPr>
          <p:cNvPr descr="offset_comp_267026.jpg" id="276" name="Google Shape;276;p22"/>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77" name="Google Shape;277;p22"/>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78" name="Google Shape;278;p22"/>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79" name="Google Shape;279;p22"/>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74"/>
                                        </p:tgtEl>
                                        <p:attrNameLst>
                                          <p:attrName>style.visibility</p:attrName>
                                        </p:attrNameLst>
                                      </p:cBhvr>
                                      <p:to>
                                        <p:strVal val="visible"/>
                                      </p:to>
                                    </p:set>
                                    <p:animEffect filter="fade" transition="in">
                                      <p:cBhvr>
                                        <p:cTn dur="1000"/>
                                        <p:tgtEl>
                                          <p:spTgt spid="274"/>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75"/>
                                        </p:tgtEl>
                                        <p:attrNameLst>
                                          <p:attrName>style.visibility</p:attrName>
                                        </p:attrNameLst>
                                      </p:cBhvr>
                                      <p:to>
                                        <p:strVal val="visible"/>
                                      </p:to>
                                    </p:set>
                                    <p:animEffect filter="fade" transition="in">
                                      <p:cBhvr>
                                        <p:cTn dur="1000"/>
                                        <p:tgtEl>
                                          <p:spTgt spid="2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Cycle diagram</a:t>
            </a:r>
            <a:endParaRPr/>
          </a:p>
        </p:txBody>
      </p:sp>
      <p:sp>
        <p:nvSpPr>
          <p:cNvPr id="285" name="Google Shape;285;p23"/>
          <p:cNvSpPr txBox="1"/>
          <p:nvPr/>
        </p:nvSpPr>
        <p:spPr>
          <a:xfrm>
            <a:off x="812750"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Prototype</a:t>
            </a:r>
            <a:endParaRPr/>
          </a:p>
        </p:txBody>
      </p:sp>
      <p:sp>
        <p:nvSpPr>
          <p:cNvPr id="286" name="Google Shape;286;p23"/>
          <p:cNvSpPr txBox="1"/>
          <p:nvPr/>
        </p:nvSpPr>
        <p:spPr>
          <a:xfrm>
            <a:off x="812750" y="23505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i="1" lang="en-GB" sz="1000">
                <a:solidFill>
                  <a:srgbClr val="D9D9D9"/>
                </a:solidFill>
                <a:latin typeface="Lato"/>
                <a:ea typeface="Lato"/>
                <a:cs typeface="Lato"/>
                <a:sym typeface="Lato"/>
              </a:rPr>
              <a:t>Providing Script between human and King</a:t>
            </a:r>
            <a:endParaRPr i="1" sz="1000">
              <a:solidFill>
                <a:srgbClr val="D9D9D9"/>
              </a:solidFill>
              <a:latin typeface="Lato"/>
              <a:ea typeface="Lato"/>
              <a:cs typeface="Lato"/>
              <a:sym typeface="Lato"/>
            </a:endParaRPr>
          </a:p>
        </p:txBody>
      </p:sp>
      <p:sp>
        <p:nvSpPr>
          <p:cNvPr id="287" name="Google Shape;287;p23"/>
          <p:cNvSpPr txBox="1"/>
          <p:nvPr/>
        </p:nvSpPr>
        <p:spPr>
          <a:xfrm>
            <a:off x="812750"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Integrating with</a:t>
            </a:r>
            <a:endParaRPr sz="1600">
              <a:solidFill>
                <a:srgbClr val="FFFFFF"/>
              </a:solidFill>
              <a:latin typeface="Montserrat"/>
              <a:ea typeface="Montserrat"/>
              <a:cs typeface="Montserrat"/>
              <a:sym typeface="Montserrat"/>
            </a:endParaRPr>
          </a:p>
          <a:p>
            <a:pPr indent="0" lvl="0" marL="0" rtl="0" algn="l">
              <a:spcBef>
                <a:spcPts val="0"/>
              </a:spcBef>
              <a:spcAft>
                <a:spcPts val="0"/>
              </a:spcAft>
              <a:buNone/>
            </a:pPr>
            <a:r>
              <a:rPr lang="en-GB" sz="1600">
                <a:solidFill>
                  <a:srgbClr val="FFFFFF"/>
                </a:solidFill>
                <a:latin typeface="Montserrat"/>
                <a:ea typeface="Montserrat"/>
                <a:cs typeface="Montserrat"/>
                <a:sym typeface="Montserrat"/>
              </a:rPr>
              <a:t>UI</a:t>
            </a:r>
            <a:endParaRPr sz="1600">
              <a:solidFill>
                <a:srgbClr val="FFFFFF"/>
              </a:solidFill>
              <a:latin typeface="Montserrat"/>
              <a:ea typeface="Montserrat"/>
              <a:cs typeface="Montserrat"/>
              <a:sym typeface="Montserrat"/>
            </a:endParaRPr>
          </a:p>
        </p:txBody>
      </p:sp>
      <p:sp>
        <p:nvSpPr>
          <p:cNvPr id="288" name="Google Shape;288;p23"/>
          <p:cNvSpPr txBox="1"/>
          <p:nvPr/>
        </p:nvSpPr>
        <p:spPr>
          <a:xfrm>
            <a:off x="812750" y="37633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i="1" lang="en-GB" sz="1000">
                <a:solidFill>
                  <a:srgbClr val="D9D9D9"/>
                </a:solidFill>
                <a:latin typeface="Lato"/>
                <a:ea typeface="Lato"/>
                <a:cs typeface="Lato"/>
                <a:sym typeface="Lato"/>
              </a:rPr>
              <a:t>Integrate GPT-3’s King Assistant chatbot within an interface to facilitate the workflow.</a:t>
            </a:r>
            <a:endParaRPr i="1" sz="1000">
              <a:solidFill>
                <a:srgbClr val="D9D9D9"/>
              </a:solidFill>
              <a:latin typeface="Lato"/>
              <a:ea typeface="Lato"/>
              <a:cs typeface="Lato"/>
              <a:sym typeface="Lato"/>
            </a:endParaRPr>
          </a:p>
        </p:txBody>
      </p:sp>
      <p:sp>
        <p:nvSpPr>
          <p:cNvPr id="289" name="Google Shape;289;p23"/>
          <p:cNvSpPr txBox="1"/>
          <p:nvPr/>
        </p:nvSpPr>
        <p:spPr>
          <a:xfrm>
            <a:off x="6548585"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Get Feedback</a:t>
            </a:r>
            <a:endParaRPr sz="1600">
              <a:solidFill>
                <a:srgbClr val="FFFFFF"/>
              </a:solidFill>
              <a:latin typeface="Montserrat"/>
              <a:ea typeface="Montserrat"/>
              <a:cs typeface="Montserrat"/>
              <a:sym typeface="Montserrat"/>
            </a:endParaRPr>
          </a:p>
        </p:txBody>
      </p:sp>
      <p:sp>
        <p:nvSpPr>
          <p:cNvPr id="290" name="Google Shape;290;p23"/>
          <p:cNvSpPr txBox="1"/>
          <p:nvPr/>
        </p:nvSpPr>
        <p:spPr>
          <a:xfrm>
            <a:off x="6548585" y="23505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i="1" lang="en-GB" sz="1000">
                <a:solidFill>
                  <a:srgbClr val="D9D9D9"/>
                </a:solidFill>
                <a:latin typeface="Lato"/>
                <a:ea typeface="Lato"/>
                <a:cs typeface="Lato"/>
                <a:sym typeface="Lato"/>
              </a:rPr>
              <a:t>Provide the project demo to the </a:t>
            </a:r>
            <a:r>
              <a:rPr i="1" lang="en-GB" sz="1000">
                <a:solidFill>
                  <a:srgbClr val="D9D9D9"/>
                </a:solidFill>
                <a:latin typeface="Lato"/>
                <a:ea typeface="Lato"/>
                <a:cs typeface="Lato"/>
                <a:sym typeface="Lato"/>
              </a:rPr>
              <a:t>hackathon</a:t>
            </a:r>
            <a:r>
              <a:rPr i="1" lang="en-GB" sz="1000">
                <a:solidFill>
                  <a:srgbClr val="D9D9D9"/>
                </a:solidFill>
                <a:latin typeface="Lato"/>
                <a:ea typeface="Lato"/>
                <a:cs typeface="Lato"/>
                <a:sym typeface="Lato"/>
              </a:rPr>
              <a:t> producers to evaluate it.</a:t>
            </a:r>
            <a:endParaRPr i="1" sz="1000">
              <a:solidFill>
                <a:srgbClr val="D9D9D9"/>
              </a:solidFill>
              <a:latin typeface="Lato"/>
              <a:ea typeface="Lato"/>
              <a:cs typeface="Lato"/>
              <a:sym typeface="Lato"/>
            </a:endParaRPr>
          </a:p>
        </p:txBody>
      </p:sp>
      <p:sp>
        <p:nvSpPr>
          <p:cNvPr id="291" name="Google Shape;291;p23"/>
          <p:cNvSpPr txBox="1"/>
          <p:nvPr/>
        </p:nvSpPr>
        <p:spPr>
          <a:xfrm>
            <a:off x="6548585"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chemeClr val="lt1"/>
                </a:solidFill>
                <a:latin typeface="Montserrat"/>
                <a:ea typeface="Montserrat"/>
                <a:cs typeface="Montserrat"/>
                <a:sym typeface="Montserrat"/>
              </a:rPr>
              <a:t>Polishing</a:t>
            </a:r>
            <a:endParaRPr sz="1600">
              <a:solidFill>
                <a:srgbClr val="FFFFFF"/>
              </a:solidFill>
              <a:latin typeface="Montserrat"/>
              <a:ea typeface="Montserrat"/>
              <a:cs typeface="Montserrat"/>
              <a:sym typeface="Montserrat"/>
            </a:endParaRPr>
          </a:p>
        </p:txBody>
      </p:sp>
      <p:sp>
        <p:nvSpPr>
          <p:cNvPr id="292" name="Google Shape;292;p23"/>
          <p:cNvSpPr txBox="1"/>
          <p:nvPr/>
        </p:nvSpPr>
        <p:spPr>
          <a:xfrm>
            <a:off x="6548585" y="37633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i="1" lang="en-GB" sz="1000">
                <a:solidFill>
                  <a:schemeClr val="dk2"/>
                </a:solidFill>
                <a:latin typeface="Lato"/>
                <a:ea typeface="Lato"/>
                <a:cs typeface="Lato"/>
                <a:sym typeface="Lato"/>
              </a:rPr>
              <a:t>Integrate the chatbot with Article Textbox to have live modification while chatting with GPT-3’s King.</a:t>
            </a:r>
            <a:endParaRPr sz="1000">
              <a:solidFill>
                <a:srgbClr val="D9D9D9"/>
              </a:solidFill>
              <a:latin typeface="Lato"/>
              <a:ea typeface="Lato"/>
              <a:cs typeface="Lato"/>
              <a:sym typeface="Lato"/>
            </a:endParaRPr>
          </a:p>
        </p:txBody>
      </p:sp>
      <p:cxnSp>
        <p:nvCxnSpPr>
          <p:cNvPr id="293" name="Google Shape;293;p23"/>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294" name="Google Shape;294;p23"/>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95" name="Google Shape;295;p23"/>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96" name="Google Shape;296;p23"/>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297" name="Google Shape;297;p23"/>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3"/>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3"/>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3"/>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 name="Google Shape;301;p23"/>
          <p:cNvGrpSpPr/>
          <p:nvPr/>
        </p:nvGrpSpPr>
        <p:grpSpPr>
          <a:xfrm>
            <a:off x="3078687" y="2700858"/>
            <a:ext cx="737729" cy="737729"/>
            <a:chOff x="2920647" y="2157958"/>
            <a:chExt cx="827700" cy="827700"/>
          </a:xfrm>
        </p:grpSpPr>
        <p:sp>
          <p:nvSpPr>
            <p:cNvPr id="302" name="Google Shape;302;p23"/>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3"/>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 name="Google Shape;304;p23"/>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305" name="Google Shape;305;p23"/>
          <p:cNvGrpSpPr/>
          <p:nvPr/>
        </p:nvGrpSpPr>
        <p:grpSpPr>
          <a:xfrm rot="-5400000">
            <a:off x="4225338" y="3802929"/>
            <a:ext cx="737729" cy="737729"/>
            <a:chOff x="2920647" y="2157958"/>
            <a:chExt cx="827700" cy="827700"/>
          </a:xfrm>
        </p:grpSpPr>
        <p:sp>
          <p:nvSpPr>
            <p:cNvPr id="306" name="Google Shape;306;p23"/>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3"/>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 name="Google Shape;308;p23"/>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309" name="Google Shape;309;p23"/>
          <p:cNvGrpSpPr/>
          <p:nvPr/>
        </p:nvGrpSpPr>
        <p:grpSpPr>
          <a:xfrm>
            <a:off x="5313093" y="2700655"/>
            <a:ext cx="737804" cy="737804"/>
            <a:chOff x="5428888" y="2158023"/>
            <a:chExt cx="828900" cy="828900"/>
          </a:xfrm>
        </p:grpSpPr>
        <p:sp>
          <p:nvSpPr>
            <p:cNvPr id="310" name="Google Shape;310;p23"/>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3"/>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 name="Google Shape;312;p23"/>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313" name="Google Shape;313;p23"/>
          <p:cNvGrpSpPr/>
          <p:nvPr/>
        </p:nvGrpSpPr>
        <p:grpSpPr>
          <a:xfrm rot="5400000">
            <a:off x="4193370" y="1569752"/>
            <a:ext cx="737729" cy="737729"/>
            <a:chOff x="2920647" y="2157958"/>
            <a:chExt cx="827700" cy="827700"/>
          </a:xfrm>
        </p:grpSpPr>
        <p:sp>
          <p:nvSpPr>
            <p:cNvPr id="314" name="Google Shape;314;p23"/>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3"/>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 name="Google Shape;316;p23"/>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317" name="Google Shape;317;p23"/>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84"/>
                                        </p:tgtEl>
                                        <p:attrNameLst>
                                          <p:attrName>style.visibility</p:attrName>
                                        </p:attrNameLst>
                                      </p:cBhvr>
                                      <p:to>
                                        <p:strVal val="visible"/>
                                      </p:to>
                                    </p:set>
                                    <p:animEffect filter="fade" transition="in">
                                      <p:cBhvr>
                                        <p:cTn dur="1000"/>
                                        <p:tgtEl>
                                          <p:spTgt spid="284"/>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93"/>
                                        </p:tgtEl>
                                        <p:attrNameLst>
                                          <p:attrName>style.visibility</p:attrName>
                                        </p:attrNameLst>
                                      </p:cBhvr>
                                      <p:to>
                                        <p:strVal val="visible"/>
                                      </p:to>
                                    </p:set>
                                    <p:animEffect filter="fade" transition="in">
                                      <p:cBhvr>
                                        <p:cTn dur="1000"/>
                                        <p:tgtEl>
                                          <p:spTgt spid="293"/>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96"/>
                                        </p:tgtEl>
                                        <p:attrNameLst>
                                          <p:attrName>style.visibility</p:attrName>
                                        </p:attrNameLst>
                                      </p:cBhvr>
                                      <p:to>
                                        <p:strVal val="visible"/>
                                      </p:to>
                                    </p:set>
                                    <p:animEffect filter="fade" transition="in">
                                      <p:cBhvr>
                                        <p:cTn dur="1000"/>
                                        <p:tgtEl>
                                          <p:spTgt spid="296"/>
                                        </p:tgtEl>
                                      </p:cBhvr>
                                    </p:animEffect>
                                  </p:childTnLst>
                                </p:cTn>
                              </p:par>
                              <p:par>
                                <p:cTn fill="hold" nodeType="withEffect" presetClass="entr" presetID="10" presetSubtype="0">
                                  <p:stCondLst>
                                    <p:cond delay="0"/>
                                  </p:stCondLst>
                                  <p:childTnLst>
                                    <p:set>
                                      <p:cBhvr>
                                        <p:cTn dur="1" fill="hold">
                                          <p:stCondLst>
                                            <p:cond delay="0"/>
                                          </p:stCondLst>
                                        </p:cTn>
                                        <p:tgtEl>
                                          <p:spTgt spid="297"/>
                                        </p:tgtEl>
                                        <p:attrNameLst>
                                          <p:attrName>style.visibility</p:attrName>
                                        </p:attrNameLst>
                                      </p:cBhvr>
                                      <p:to>
                                        <p:strVal val="visible"/>
                                      </p:to>
                                    </p:set>
                                    <p:animEffect filter="fade" transition="in">
                                      <p:cBhvr>
                                        <p:cTn dur="1000"/>
                                        <p:tgtEl>
                                          <p:spTgt spid="297"/>
                                        </p:tgtEl>
                                      </p:cBhvr>
                                    </p:animEffect>
                                  </p:childTnLst>
                                </p:cTn>
                              </p:par>
                              <p:par>
                                <p:cTn fill="hold" nodeType="withEffect" presetClass="entr" presetID="10" presetSubtype="0">
                                  <p:stCondLst>
                                    <p:cond delay="0"/>
                                  </p:stCondLst>
                                  <p:childTnLst>
                                    <p:set>
                                      <p:cBhvr>
                                        <p:cTn dur="1" fill="hold">
                                          <p:stCondLst>
                                            <p:cond delay="0"/>
                                          </p:stCondLst>
                                        </p:cTn>
                                        <p:tgtEl>
                                          <p:spTgt spid="298"/>
                                        </p:tgtEl>
                                        <p:attrNameLst>
                                          <p:attrName>style.visibility</p:attrName>
                                        </p:attrNameLst>
                                      </p:cBhvr>
                                      <p:to>
                                        <p:strVal val="visible"/>
                                      </p:to>
                                    </p:set>
                                    <p:animEffect filter="fade" transition="in">
                                      <p:cBhvr>
                                        <p:cTn dur="1000"/>
                                        <p:tgtEl>
                                          <p:spTgt spid="298"/>
                                        </p:tgtEl>
                                      </p:cBhvr>
                                    </p:animEffect>
                                  </p:childTnLst>
                                </p:cTn>
                              </p:par>
                              <p:par>
                                <p:cTn fill="hold" nodeType="withEffect" presetClass="entr" presetID="10" presetSubtype="0">
                                  <p:stCondLst>
                                    <p:cond delay="0"/>
                                  </p:stCondLst>
                                  <p:childTnLst>
                                    <p:set>
                                      <p:cBhvr>
                                        <p:cTn dur="1" fill="hold">
                                          <p:stCondLst>
                                            <p:cond delay="0"/>
                                          </p:stCondLst>
                                        </p:cTn>
                                        <p:tgtEl>
                                          <p:spTgt spid="299"/>
                                        </p:tgtEl>
                                        <p:attrNameLst>
                                          <p:attrName>style.visibility</p:attrName>
                                        </p:attrNameLst>
                                      </p:cBhvr>
                                      <p:to>
                                        <p:strVal val="visible"/>
                                      </p:to>
                                    </p:set>
                                    <p:animEffect filter="fade" transition="in">
                                      <p:cBhvr>
                                        <p:cTn dur="1000"/>
                                        <p:tgtEl>
                                          <p:spTgt spid="299"/>
                                        </p:tgtEl>
                                      </p:cBhvr>
                                    </p:animEffect>
                                  </p:childTnLst>
                                </p:cTn>
                              </p:par>
                              <p:par>
                                <p:cTn fill="hold" nodeType="withEffect" presetClass="entr" presetID="10" presetSubtype="0">
                                  <p:stCondLst>
                                    <p:cond delay="0"/>
                                  </p:stCondLst>
                                  <p:childTnLst>
                                    <p:set>
                                      <p:cBhvr>
                                        <p:cTn dur="1" fill="hold">
                                          <p:stCondLst>
                                            <p:cond delay="0"/>
                                          </p:stCondLst>
                                        </p:cTn>
                                        <p:tgtEl>
                                          <p:spTgt spid="300"/>
                                        </p:tgtEl>
                                        <p:attrNameLst>
                                          <p:attrName>style.visibility</p:attrName>
                                        </p:attrNameLst>
                                      </p:cBhvr>
                                      <p:to>
                                        <p:strVal val="visible"/>
                                      </p:to>
                                    </p:set>
                                    <p:animEffect filter="fade" transition="in">
                                      <p:cBhvr>
                                        <p:cTn dur="1000"/>
                                        <p:tgtEl>
                                          <p:spTgt spid="300"/>
                                        </p:tgtEl>
                                      </p:cBhvr>
                                    </p:animEffect>
                                  </p:childTnLst>
                                </p:cTn>
                              </p:par>
                              <p:par>
                                <p:cTn fill="hold" nodeType="withEffect" presetClass="entr" presetID="10" presetSubtype="0">
                                  <p:stCondLst>
                                    <p:cond delay="0"/>
                                  </p:stCondLst>
                                  <p:childTnLst>
                                    <p:set>
                                      <p:cBhvr>
                                        <p:cTn dur="1" fill="hold">
                                          <p:stCondLst>
                                            <p:cond delay="0"/>
                                          </p:stCondLst>
                                        </p:cTn>
                                        <p:tgtEl>
                                          <p:spTgt spid="301"/>
                                        </p:tgtEl>
                                        <p:attrNameLst>
                                          <p:attrName>style.visibility</p:attrName>
                                        </p:attrNameLst>
                                      </p:cBhvr>
                                      <p:to>
                                        <p:strVal val="visible"/>
                                      </p:to>
                                    </p:set>
                                    <p:animEffect filter="fade" transition="in">
                                      <p:cBhvr>
                                        <p:cTn dur="1000"/>
                                        <p:tgtEl>
                                          <p:spTgt spid="301"/>
                                        </p:tgtEl>
                                      </p:cBhvr>
                                    </p:animEffect>
                                  </p:childTnLst>
                                </p:cTn>
                              </p:par>
                              <p:par>
                                <p:cTn fill="hold" nodeType="withEffect" presetClass="entr" presetID="10" presetSubtype="0">
                                  <p:stCondLst>
                                    <p:cond delay="0"/>
                                  </p:stCondLst>
                                  <p:childTnLst>
                                    <p:set>
                                      <p:cBhvr>
                                        <p:cTn dur="1" fill="hold">
                                          <p:stCondLst>
                                            <p:cond delay="0"/>
                                          </p:stCondLst>
                                        </p:cTn>
                                        <p:tgtEl>
                                          <p:spTgt spid="304"/>
                                        </p:tgtEl>
                                        <p:attrNameLst>
                                          <p:attrName>style.visibility</p:attrName>
                                        </p:attrNameLst>
                                      </p:cBhvr>
                                      <p:to>
                                        <p:strVal val="visible"/>
                                      </p:to>
                                    </p:set>
                                    <p:animEffect filter="fade" transition="in">
                                      <p:cBhvr>
                                        <p:cTn dur="1000"/>
                                        <p:tgtEl>
                                          <p:spTgt spid="304"/>
                                        </p:tgtEl>
                                      </p:cBhvr>
                                    </p:animEffect>
                                  </p:childTnLst>
                                </p:cTn>
                              </p:par>
                              <p:par>
                                <p:cTn fill="hold" nodeType="withEffect" presetClass="entr" presetID="10" presetSubtype="0">
                                  <p:stCondLst>
                                    <p:cond delay="0"/>
                                  </p:stCondLst>
                                  <p:childTnLst>
                                    <p:set>
                                      <p:cBhvr>
                                        <p:cTn dur="1" fill="hold">
                                          <p:stCondLst>
                                            <p:cond delay="0"/>
                                          </p:stCondLst>
                                        </p:cTn>
                                        <p:tgtEl>
                                          <p:spTgt spid="305"/>
                                        </p:tgtEl>
                                        <p:attrNameLst>
                                          <p:attrName>style.visibility</p:attrName>
                                        </p:attrNameLst>
                                      </p:cBhvr>
                                      <p:to>
                                        <p:strVal val="visible"/>
                                      </p:to>
                                    </p:set>
                                    <p:animEffect filter="fade" transition="in">
                                      <p:cBhvr>
                                        <p:cTn dur="1000"/>
                                        <p:tgtEl>
                                          <p:spTgt spid="305"/>
                                        </p:tgtEl>
                                      </p:cBhvr>
                                    </p:animEffect>
                                  </p:childTnLst>
                                </p:cTn>
                              </p:par>
                              <p:par>
                                <p:cTn fill="hold" nodeType="withEffect" presetClass="entr" presetID="10" presetSubtype="0">
                                  <p:stCondLst>
                                    <p:cond delay="0"/>
                                  </p:stCondLst>
                                  <p:childTnLst>
                                    <p:set>
                                      <p:cBhvr>
                                        <p:cTn dur="1" fill="hold">
                                          <p:stCondLst>
                                            <p:cond delay="0"/>
                                          </p:stCondLst>
                                        </p:cTn>
                                        <p:tgtEl>
                                          <p:spTgt spid="308"/>
                                        </p:tgtEl>
                                        <p:attrNameLst>
                                          <p:attrName>style.visibility</p:attrName>
                                        </p:attrNameLst>
                                      </p:cBhvr>
                                      <p:to>
                                        <p:strVal val="visible"/>
                                      </p:to>
                                    </p:set>
                                    <p:animEffect filter="fade" transition="in">
                                      <p:cBhvr>
                                        <p:cTn dur="1000"/>
                                        <p:tgtEl>
                                          <p:spTgt spid="308"/>
                                        </p:tgtEl>
                                      </p:cBhvr>
                                    </p:animEffect>
                                  </p:childTnLst>
                                </p:cTn>
                              </p:par>
                              <p:par>
                                <p:cTn fill="hold" nodeType="withEffect" presetClass="entr" presetID="10" presetSubtype="0">
                                  <p:stCondLst>
                                    <p:cond delay="0"/>
                                  </p:stCondLst>
                                  <p:childTnLst>
                                    <p:set>
                                      <p:cBhvr>
                                        <p:cTn dur="1" fill="hold">
                                          <p:stCondLst>
                                            <p:cond delay="0"/>
                                          </p:stCondLst>
                                        </p:cTn>
                                        <p:tgtEl>
                                          <p:spTgt spid="309"/>
                                        </p:tgtEl>
                                        <p:attrNameLst>
                                          <p:attrName>style.visibility</p:attrName>
                                        </p:attrNameLst>
                                      </p:cBhvr>
                                      <p:to>
                                        <p:strVal val="visible"/>
                                      </p:to>
                                    </p:set>
                                    <p:animEffect filter="fade" transition="in">
                                      <p:cBhvr>
                                        <p:cTn dur="1000"/>
                                        <p:tgtEl>
                                          <p:spTgt spid="309"/>
                                        </p:tgtEl>
                                      </p:cBhvr>
                                    </p:animEffect>
                                  </p:childTnLst>
                                </p:cTn>
                              </p:par>
                              <p:par>
                                <p:cTn fill="hold" nodeType="withEffect" presetClass="entr" presetID="10" presetSubtype="0">
                                  <p:stCondLst>
                                    <p:cond delay="0"/>
                                  </p:stCondLst>
                                  <p:childTnLst>
                                    <p:set>
                                      <p:cBhvr>
                                        <p:cTn dur="1" fill="hold">
                                          <p:stCondLst>
                                            <p:cond delay="0"/>
                                          </p:stCondLst>
                                        </p:cTn>
                                        <p:tgtEl>
                                          <p:spTgt spid="312"/>
                                        </p:tgtEl>
                                        <p:attrNameLst>
                                          <p:attrName>style.visibility</p:attrName>
                                        </p:attrNameLst>
                                      </p:cBhvr>
                                      <p:to>
                                        <p:strVal val="visible"/>
                                      </p:to>
                                    </p:set>
                                    <p:animEffect filter="fade" transition="in">
                                      <p:cBhvr>
                                        <p:cTn dur="1000"/>
                                        <p:tgtEl>
                                          <p:spTgt spid="312"/>
                                        </p:tgtEl>
                                      </p:cBhvr>
                                    </p:animEffect>
                                  </p:childTnLst>
                                </p:cTn>
                              </p:par>
                              <p:par>
                                <p:cTn fill="hold" nodeType="withEffect" presetClass="entr" presetID="10" presetSubtype="0">
                                  <p:stCondLst>
                                    <p:cond delay="0"/>
                                  </p:stCondLst>
                                  <p:childTnLst>
                                    <p:set>
                                      <p:cBhvr>
                                        <p:cTn dur="1" fill="hold">
                                          <p:stCondLst>
                                            <p:cond delay="0"/>
                                          </p:stCondLst>
                                        </p:cTn>
                                        <p:tgtEl>
                                          <p:spTgt spid="313"/>
                                        </p:tgtEl>
                                        <p:attrNameLst>
                                          <p:attrName>style.visibility</p:attrName>
                                        </p:attrNameLst>
                                      </p:cBhvr>
                                      <p:to>
                                        <p:strVal val="visible"/>
                                      </p:to>
                                    </p:set>
                                    <p:animEffect filter="fade" transition="in">
                                      <p:cBhvr>
                                        <p:cTn dur="1000"/>
                                        <p:tgtEl>
                                          <p:spTgt spid="313"/>
                                        </p:tgtEl>
                                      </p:cBhvr>
                                    </p:animEffect>
                                  </p:childTnLst>
                                </p:cTn>
                              </p:par>
                              <p:par>
                                <p:cTn fill="hold" nodeType="withEffect" presetClass="entr" presetID="10" presetSubtype="0">
                                  <p:stCondLst>
                                    <p:cond delay="0"/>
                                  </p:stCondLst>
                                  <p:childTnLst>
                                    <p:set>
                                      <p:cBhvr>
                                        <p:cTn dur="1" fill="hold">
                                          <p:stCondLst>
                                            <p:cond delay="0"/>
                                          </p:stCondLst>
                                        </p:cTn>
                                        <p:tgtEl>
                                          <p:spTgt spid="316"/>
                                        </p:tgtEl>
                                        <p:attrNameLst>
                                          <p:attrName>style.visibility</p:attrName>
                                        </p:attrNameLst>
                                      </p:cBhvr>
                                      <p:to>
                                        <p:strVal val="visible"/>
                                      </p:to>
                                    </p:set>
                                    <p:animEffect filter="fade" transition="in">
                                      <p:cBhvr>
                                        <p:cTn dur="1000"/>
                                        <p:tgtEl>
                                          <p:spTgt spid="316"/>
                                        </p:tgtEl>
                                      </p:cBhvr>
                                    </p:animEffect>
                                  </p:childTnLst>
                                </p:cTn>
                              </p:par>
                              <p:par>
                                <p:cTn fill="hold" nodeType="withEffect" presetClass="entr" presetID="10" presetSubtype="0">
                                  <p:stCondLst>
                                    <p:cond delay="0"/>
                                  </p:stCondLst>
                                  <p:childTnLst>
                                    <p:set>
                                      <p:cBhvr>
                                        <p:cTn dur="1" fill="hold">
                                          <p:stCondLst>
                                            <p:cond delay="0"/>
                                          </p:stCondLst>
                                        </p:cTn>
                                        <p:tgtEl>
                                          <p:spTgt spid="317"/>
                                        </p:tgtEl>
                                        <p:attrNameLst>
                                          <p:attrName>style.visibility</p:attrName>
                                        </p:attrNameLst>
                                      </p:cBhvr>
                                      <p:to>
                                        <p:strVal val="visible"/>
                                      </p:to>
                                    </p:set>
                                    <p:animEffect filter="fade" transition="in">
                                      <p:cBhvr>
                                        <p:cTn dur="1000"/>
                                        <p:tgtEl>
                                          <p:spTgt spid="317"/>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285"/>
                                        </p:tgtEl>
                                        <p:attrNameLst>
                                          <p:attrName>style.visibility</p:attrName>
                                        </p:attrNameLst>
                                      </p:cBhvr>
                                      <p:to>
                                        <p:strVal val="visible"/>
                                      </p:to>
                                    </p:set>
                                    <p:animEffect filter="fade" transition="in">
                                      <p:cBhvr>
                                        <p:cTn dur="1100"/>
                                        <p:tgtEl>
                                          <p:spTgt spid="285"/>
                                        </p:tgtEl>
                                      </p:cBhvr>
                                    </p:animEffect>
                                  </p:childTnLst>
                                </p:cTn>
                              </p:par>
                              <p:par>
                                <p:cTn fill="hold" nodeType="withEffect" presetClass="entr" presetID="10" presetSubtype="0">
                                  <p:stCondLst>
                                    <p:cond delay="0"/>
                                  </p:stCondLst>
                                  <p:childTnLst>
                                    <p:set>
                                      <p:cBhvr>
                                        <p:cTn dur="1" fill="hold">
                                          <p:stCondLst>
                                            <p:cond delay="0"/>
                                          </p:stCondLst>
                                        </p:cTn>
                                        <p:tgtEl>
                                          <p:spTgt spid="286"/>
                                        </p:tgtEl>
                                        <p:attrNameLst>
                                          <p:attrName>style.visibility</p:attrName>
                                        </p:attrNameLst>
                                      </p:cBhvr>
                                      <p:to>
                                        <p:strVal val="visible"/>
                                      </p:to>
                                    </p:set>
                                    <p:animEffect filter="fade" transition="in">
                                      <p:cBhvr>
                                        <p:cTn dur="1100"/>
                                        <p:tgtEl>
                                          <p:spTgt spid="286"/>
                                        </p:tgtEl>
                                      </p:cBhvr>
                                    </p:animEffect>
                                  </p:childTnLst>
                                </p:cTn>
                              </p:par>
                            </p:childTnLst>
                          </p:cTn>
                        </p:par>
                        <p:par>
                          <p:cTn fill="hold">
                            <p:stCondLst>
                              <p:cond delay="4100"/>
                            </p:stCondLst>
                            <p:childTnLst>
                              <p:par>
                                <p:cTn fill="hold" nodeType="afterEffect" presetClass="entr" presetID="10" presetSubtype="0">
                                  <p:stCondLst>
                                    <p:cond delay="0"/>
                                  </p:stCondLst>
                                  <p:childTnLst>
                                    <p:set>
                                      <p:cBhvr>
                                        <p:cTn dur="1" fill="hold">
                                          <p:stCondLst>
                                            <p:cond delay="0"/>
                                          </p:stCondLst>
                                        </p:cTn>
                                        <p:tgtEl>
                                          <p:spTgt spid="287"/>
                                        </p:tgtEl>
                                        <p:attrNameLst>
                                          <p:attrName>style.visibility</p:attrName>
                                        </p:attrNameLst>
                                      </p:cBhvr>
                                      <p:to>
                                        <p:strVal val="visible"/>
                                      </p:to>
                                    </p:set>
                                    <p:animEffect filter="fade" transition="in">
                                      <p:cBhvr>
                                        <p:cTn dur="1000"/>
                                        <p:tgtEl>
                                          <p:spTgt spid="287"/>
                                        </p:tgtEl>
                                      </p:cBhvr>
                                    </p:animEffect>
                                  </p:childTnLst>
                                </p:cTn>
                              </p:par>
                              <p:par>
                                <p:cTn fill="hold" nodeType="withEffect" presetClass="entr" presetID="10" presetSubtype="0">
                                  <p:stCondLst>
                                    <p:cond delay="0"/>
                                  </p:stCondLst>
                                  <p:childTnLst>
                                    <p:set>
                                      <p:cBhvr>
                                        <p:cTn dur="1" fill="hold">
                                          <p:stCondLst>
                                            <p:cond delay="0"/>
                                          </p:stCondLst>
                                        </p:cTn>
                                        <p:tgtEl>
                                          <p:spTgt spid="288"/>
                                        </p:tgtEl>
                                        <p:attrNameLst>
                                          <p:attrName>style.visibility</p:attrName>
                                        </p:attrNameLst>
                                      </p:cBhvr>
                                      <p:to>
                                        <p:strVal val="visible"/>
                                      </p:to>
                                    </p:set>
                                    <p:animEffect filter="fade" transition="in">
                                      <p:cBhvr>
                                        <p:cTn dur="1000"/>
                                        <p:tgtEl>
                                          <p:spTgt spid="288"/>
                                        </p:tgtEl>
                                      </p:cBhvr>
                                    </p:animEffect>
                                  </p:childTnLst>
                                </p:cTn>
                              </p:par>
                            </p:childTnLst>
                          </p:cTn>
                        </p:par>
                        <p:par>
                          <p:cTn fill="hold">
                            <p:stCondLst>
                              <p:cond delay="5100"/>
                            </p:stCondLst>
                            <p:childTnLst>
                              <p:par>
                                <p:cTn fill="hold" nodeType="afterEffect" presetClass="entr" presetID="10" presetSubtype="0">
                                  <p:stCondLst>
                                    <p:cond delay="0"/>
                                  </p:stCondLst>
                                  <p:childTnLst>
                                    <p:set>
                                      <p:cBhvr>
                                        <p:cTn dur="1" fill="hold">
                                          <p:stCondLst>
                                            <p:cond delay="0"/>
                                          </p:stCondLst>
                                        </p:cTn>
                                        <p:tgtEl>
                                          <p:spTgt spid="289"/>
                                        </p:tgtEl>
                                        <p:attrNameLst>
                                          <p:attrName>style.visibility</p:attrName>
                                        </p:attrNameLst>
                                      </p:cBhvr>
                                      <p:to>
                                        <p:strVal val="visible"/>
                                      </p:to>
                                    </p:set>
                                    <p:animEffect filter="fade" transition="in">
                                      <p:cBhvr>
                                        <p:cTn dur="1000"/>
                                        <p:tgtEl>
                                          <p:spTgt spid="289"/>
                                        </p:tgtEl>
                                      </p:cBhvr>
                                    </p:animEffect>
                                  </p:childTnLst>
                                </p:cTn>
                              </p:par>
                              <p:par>
                                <p:cTn fill="hold" nodeType="withEffect" presetClass="entr" presetID="10" presetSubtype="0">
                                  <p:stCondLst>
                                    <p:cond delay="0"/>
                                  </p:stCondLst>
                                  <p:childTnLst>
                                    <p:set>
                                      <p:cBhvr>
                                        <p:cTn dur="1" fill="hold">
                                          <p:stCondLst>
                                            <p:cond delay="0"/>
                                          </p:stCondLst>
                                        </p:cTn>
                                        <p:tgtEl>
                                          <p:spTgt spid="290"/>
                                        </p:tgtEl>
                                        <p:attrNameLst>
                                          <p:attrName>style.visibility</p:attrName>
                                        </p:attrNameLst>
                                      </p:cBhvr>
                                      <p:to>
                                        <p:strVal val="visible"/>
                                      </p:to>
                                    </p:set>
                                    <p:animEffect filter="fade" transition="in">
                                      <p:cBhvr>
                                        <p:cTn dur="1000"/>
                                        <p:tgtEl>
                                          <p:spTgt spid="290"/>
                                        </p:tgtEl>
                                      </p:cBhvr>
                                    </p:animEffect>
                                  </p:childTnLst>
                                </p:cTn>
                              </p:par>
                            </p:childTnLst>
                          </p:cTn>
                        </p:par>
                        <p:par>
                          <p:cTn fill="hold">
                            <p:stCondLst>
                              <p:cond delay="6100"/>
                            </p:stCondLst>
                            <p:childTnLst>
                              <p:par>
                                <p:cTn fill="hold" nodeType="afterEffect" presetClass="entr" presetID="10" presetSubtype="0">
                                  <p:stCondLst>
                                    <p:cond delay="0"/>
                                  </p:stCondLst>
                                  <p:childTnLst>
                                    <p:set>
                                      <p:cBhvr>
                                        <p:cTn dur="1" fill="hold">
                                          <p:stCondLst>
                                            <p:cond delay="0"/>
                                          </p:stCondLst>
                                        </p:cTn>
                                        <p:tgtEl>
                                          <p:spTgt spid="291"/>
                                        </p:tgtEl>
                                        <p:attrNameLst>
                                          <p:attrName>style.visibility</p:attrName>
                                        </p:attrNameLst>
                                      </p:cBhvr>
                                      <p:to>
                                        <p:strVal val="visible"/>
                                      </p:to>
                                    </p:set>
                                    <p:animEffect filter="fade" transition="in">
                                      <p:cBhvr>
                                        <p:cTn dur="1000"/>
                                        <p:tgtEl>
                                          <p:spTgt spid="291"/>
                                        </p:tgtEl>
                                      </p:cBhvr>
                                    </p:animEffect>
                                  </p:childTnLst>
                                </p:cTn>
                              </p:par>
                              <p:par>
                                <p:cTn fill="hold" nodeType="withEffect" presetClass="entr" presetID="10" presetSubtype="0">
                                  <p:stCondLst>
                                    <p:cond delay="0"/>
                                  </p:stCondLst>
                                  <p:childTnLst>
                                    <p:set>
                                      <p:cBhvr>
                                        <p:cTn dur="1" fill="hold">
                                          <p:stCondLst>
                                            <p:cond delay="0"/>
                                          </p:stCondLst>
                                        </p:cTn>
                                        <p:tgtEl>
                                          <p:spTgt spid="292"/>
                                        </p:tgtEl>
                                        <p:attrNameLst>
                                          <p:attrName>style.visibility</p:attrName>
                                        </p:attrNameLst>
                                      </p:cBhvr>
                                      <p:to>
                                        <p:strVal val="visible"/>
                                      </p:to>
                                    </p:set>
                                    <p:animEffect filter="fade" transition="in">
                                      <p:cBhvr>
                                        <p:cTn dur="1000"/>
                                        <p:tgtEl>
                                          <p:spTgt spid="292"/>
                                        </p:tgtEl>
                                      </p:cBhvr>
                                    </p:animEffect>
                                  </p:childTnLst>
                                </p:cTn>
                              </p:par>
                            </p:childTnLst>
                          </p:cTn>
                        </p:par>
                        <p:par>
                          <p:cTn fill="hold">
                            <p:stCondLst>
                              <p:cond delay="7100"/>
                            </p:stCondLst>
                            <p:childTnLst>
                              <p:par>
                                <p:cTn fill="hold" nodeType="afterEffect" presetClass="entr" presetID="10" presetSubtype="0">
                                  <p:stCondLst>
                                    <p:cond delay="0"/>
                                  </p:stCondLst>
                                  <p:childTnLst>
                                    <p:set>
                                      <p:cBhvr>
                                        <p:cTn dur="1" fill="hold">
                                          <p:stCondLst>
                                            <p:cond delay="0"/>
                                          </p:stCondLst>
                                        </p:cTn>
                                        <p:tgtEl>
                                          <p:spTgt spid="296"/>
                                        </p:tgtEl>
                                        <p:attrNameLst>
                                          <p:attrName>style.visibility</p:attrName>
                                        </p:attrNameLst>
                                      </p:cBhvr>
                                      <p:to>
                                        <p:strVal val="visible"/>
                                      </p:to>
                                    </p:set>
                                    <p:animEffect filter="fade" transition="in">
                                      <p:cBhvr>
                                        <p:cTn dur="1000"/>
                                        <p:tgtEl>
                                          <p:spTgt spid="2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24"/>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a:t>
            </a:r>
            <a:r>
              <a:rPr lang="en-GB"/>
              <a:t>flowchart</a:t>
            </a:r>
            <a:r>
              <a:rPr lang="en-GB"/>
              <a:t> explains how the </a:t>
            </a:r>
            <a:r>
              <a:rPr lang="en-GB"/>
              <a:t>workflow</a:t>
            </a:r>
            <a:r>
              <a:rPr lang="en-GB"/>
              <a:t> is processes in the backend</a:t>
            </a:r>
            <a:endParaRPr/>
          </a:p>
        </p:txBody>
      </p:sp>
      <p:sp>
        <p:nvSpPr>
          <p:cNvPr id="323" name="Google Shape;323;p24"/>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324" name="Google Shape;324;p24"/>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rgbClr val="CACACA"/>
                </a:solidFill>
              </a:rPr>
              <a:t>Flowchart Diagram</a:t>
            </a:r>
            <a:endParaRPr sz="1800">
              <a:solidFill>
                <a:srgbClr val="CACACA"/>
              </a:solidFill>
              <a:latin typeface="Average"/>
              <a:ea typeface="Average"/>
              <a:cs typeface="Average"/>
              <a:sym typeface="Average"/>
            </a:endParaRPr>
          </a:p>
          <a:p>
            <a:pPr indent="0" lvl="0" marL="0" rtl="0" algn="l">
              <a:spcBef>
                <a:spcPts val="0"/>
              </a:spcBef>
              <a:spcAft>
                <a:spcPts val="0"/>
              </a:spcAft>
              <a:buNone/>
            </a:pPr>
            <a:r>
              <a:t/>
            </a:r>
            <a:endParaRPr/>
          </a:p>
        </p:txBody>
      </p:sp>
      <p:pic>
        <p:nvPicPr>
          <p:cNvPr id="325" name="Google Shape;325;p24"/>
          <p:cNvPicPr preferRelativeResize="0"/>
          <p:nvPr/>
        </p:nvPicPr>
        <p:blipFill>
          <a:blip r:embed="rId3">
            <a:alphaModFix/>
          </a:blip>
          <a:stretch>
            <a:fillRect/>
          </a:stretch>
        </p:blipFill>
        <p:spPr>
          <a:xfrm>
            <a:off x="5275671" y="839265"/>
            <a:ext cx="3480498" cy="352629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24"/>
                                        </p:tgtEl>
                                        <p:attrNameLst>
                                          <p:attrName>style.visibility</p:attrName>
                                        </p:attrNameLst>
                                      </p:cBhvr>
                                      <p:to>
                                        <p:strVal val="visible"/>
                                      </p:to>
                                    </p:set>
                                    <p:animEffect filter="fade" transition="in">
                                      <p:cBhvr>
                                        <p:cTn dur="1000"/>
                                        <p:tgtEl>
                                          <p:spTgt spid="324"/>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25"/>
                                        </p:tgtEl>
                                        <p:attrNameLst>
                                          <p:attrName>style.visibility</p:attrName>
                                        </p:attrNameLst>
                                      </p:cBhvr>
                                      <p:to>
                                        <p:strVal val="visible"/>
                                      </p:to>
                                    </p:set>
                                    <p:animEffect filter="fade" transition="in">
                                      <p:cBhvr>
                                        <p:cTn dur="1000"/>
                                        <p:tgtEl>
                                          <p:spTgt spid="3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25"/>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Initial Prompting Screenshot</a:t>
            </a:r>
            <a:endParaRPr sz="1400">
              <a:solidFill>
                <a:srgbClr val="CACACA"/>
              </a:solidFill>
            </a:endParaRPr>
          </a:p>
          <a:p>
            <a:pPr indent="0" lvl="0" marL="0" rtl="0" algn="l">
              <a:spcBef>
                <a:spcPts val="0"/>
              </a:spcBef>
              <a:spcAft>
                <a:spcPts val="0"/>
              </a:spcAft>
              <a:buNone/>
            </a:pPr>
            <a:r>
              <a:t/>
            </a:r>
            <a:endParaRPr/>
          </a:p>
        </p:txBody>
      </p:sp>
      <p:sp>
        <p:nvSpPr>
          <p:cNvPr id="331" name="Google Shape;331;p25"/>
          <p:cNvSpPr txBox="1"/>
          <p:nvPr>
            <p:ph idx="1" type="subTitle"/>
          </p:nvPr>
        </p:nvSpPr>
        <p:spPr>
          <a:xfrm>
            <a:off x="1297500" y="934650"/>
            <a:ext cx="6750600" cy="437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i="1" lang="en-GB">
                <a:latin typeface="Montserrat"/>
                <a:ea typeface="Montserrat"/>
                <a:cs typeface="Montserrat"/>
                <a:sym typeface="Montserrat"/>
              </a:rPr>
              <a:t>This screenshot </a:t>
            </a:r>
            <a:r>
              <a:rPr i="1" lang="en-GB">
                <a:latin typeface="Montserrat"/>
                <a:ea typeface="Montserrat"/>
                <a:cs typeface="Montserrat"/>
                <a:sym typeface="Montserrat"/>
              </a:rPr>
              <a:t>produced after the first trial with GPT-3’s King</a:t>
            </a:r>
            <a:endParaRPr i="1"/>
          </a:p>
        </p:txBody>
      </p:sp>
      <p:pic>
        <p:nvPicPr>
          <p:cNvPr id="332" name="Google Shape;332;p25"/>
          <p:cNvPicPr preferRelativeResize="0"/>
          <p:nvPr/>
        </p:nvPicPr>
        <p:blipFill>
          <a:blip r:embed="rId3">
            <a:alphaModFix/>
          </a:blip>
          <a:stretch>
            <a:fillRect/>
          </a:stretch>
        </p:blipFill>
        <p:spPr>
          <a:xfrm>
            <a:off x="1297500" y="1555825"/>
            <a:ext cx="7541700" cy="276072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30"/>
                                        </p:tgtEl>
                                        <p:attrNameLst>
                                          <p:attrName>style.visibility</p:attrName>
                                        </p:attrNameLst>
                                      </p:cBhvr>
                                      <p:to>
                                        <p:strVal val="visible"/>
                                      </p:to>
                                    </p:set>
                                    <p:animEffect filter="fade" transition="in">
                                      <p:cBhvr>
                                        <p:cTn dur="1000"/>
                                        <p:tgtEl>
                                          <p:spTgt spid="33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31"/>
                                        </p:tgtEl>
                                        <p:attrNameLst>
                                          <p:attrName>style.visibility</p:attrName>
                                        </p:attrNameLst>
                                      </p:cBhvr>
                                      <p:to>
                                        <p:strVal val="visible"/>
                                      </p:to>
                                    </p:set>
                                    <p:animEffect filter="fade" transition="in">
                                      <p:cBhvr>
                                        <p:cTn dur="1000"/>
                                        <p:tgtEl>
                                          <p:spTgt spid="331"/>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332"/>
                                        </p:tgtEl>
                                        <p:attrNameLst>
                                          <p:attrName>style.visibility</p:attrName>
                                        </p:attrNameLst>
                                      </p:cBhvr>
                                      <p:to>
                                        <p:strVal val="visible"/>
                                      </p:to>
                                    </p:set>
                                    <p:animEffect filter="fade" transition="in">
                                      <p:cBhvr>
                                        <p:cTn dur="1000"/>
                                        <p:tgtEl>
                                          <p:spTgt spid="3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